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6" r:id="rId7"/>
    <p:sldId id="274" r:id="rId8"/>
    <p:sldId id="267" r:id="rId9"/>
    <p:sldId id="270" r:id="rId10"/>
    <p:sldId id="265" r:id="rId11"/>
    <p:sldId id="273" r:id="rId12"/>
    <p:sldId id="272" r:id="rId13"/>
    <p:sldId id="264" r:id="rId14"/>
    <p:sldId id="271" r:id="rId15"/>
    <p:sldId id="269" r:id="rId16"/>
    <p:sldId id="268" r:id="rId17"/>
    <p:sldId id="263" r:id="rId18"/>
    <p:sldId id="262" r:id="rId19"/>
    <p:sldId id="261" r:id="rId20"/>
    <p:sldId id="260" r:id="rId21"/>
    <p:sldId id="276" r:id="rId22"/>
    <p:sldId id="277" r:id="rId23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>
        <p:scale>
          <a:sx n="91" d="100"/>
          <a:sy n="91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755576" y="915566"/>
            <a:ext cx="7215206" cy="408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763688" y="127560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Cümleler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411760" y="26749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latin typeface="Arial" pitchFamily="34" charset="0"/>
                <a:cs typeface="Arial" pitchFamily="34" charset="0"/>
              </a:rPr>
              <a:t>DUYGU KONTROLÜ </a:t>
            </a:r>
            <a:endParaRPr lang="tr-T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Renkli Balon göğe serbest bırakmak Çıkartması Pixerstick • Pixers® - Haydi  dünyanızı değiştirel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84" name="AutoShape 4" descr="Renkli Balon göğe serbest bırakmak Çıkartması Pixerstick • Pixers® - Haydi  dünyanızı değiştirel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88" name="Picture 8" descr="Fotoğraf Galerisi - Balon Fabrikası - UÇAN BALON - Mobil:0542 607 60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5028"/>
            <a:ext cx="91440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267744" y="1203598"/>
            <a:ext cx="671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Bir süre sonra annesi Onur’a eve gitmeleri gerektiğini söyler.Arkadaşının erken gitmesi Ali’yi çok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Sarı Ba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9582"/>
            <a:ext cx="2016224" cy="3744416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2195736" y="339502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pic>
        <p:nvPicPr>
          <p:cNvPr id="10242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91630"/>
            <a:ext cx="2664296" cy="2952328"/>
          </a:xfrm>
          <a:prstGeom prst="rect">
            <a:avLst/>
          </a:prstGeom>
          <a:noFill/>
        </p:spPr>
      </p:pic>
      <p:pic>
        <p:nvPicPr>
          <p:cNvPr id="11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55726"/>
            <a:ext cx="1368152" cy="1532706"/>
          </a:xfrm>
          <a:prstGeom prst="rect">
            <a:avLst/>
          </a:prstGeom>
          <a:noFill/>
        </p:spPr>
      </p:pic>
      <p:pic>
        <p:nvPicPr>
          <p:cNvPr id="12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63838"/>
            <a:ext cx="1512168" cy="1463388"/>
          </a:xfrm>
          <a:prstGeom prst="rect">
            <a:avLst/>
          </a:prstGeom>
          <a:noFill/>
        </p:spPr>
      </p:pic>
      <p:pic>
        <p:nvPicPr>
          <p:cNvPr id="13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52578"/>
            <a:ext cx="1512168" cy="1463388"/>
          </a:xfrm>
          <a:prstGeom prst="rect">
            <a:avLst/>
          </a:prstGeom>
          <a:noFill/>
        </p:spPr>
      </p:pic>
      <p:pic>
        <p:nvPicPr>
          <p:cNvPr id="14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7" y="2355726"/>
            <a:ext cx="936104" cy="1008112"/>
          </a:xfrm>
          <a:prstGeom prst="rect">
            <a:avLst/>
          </a:prstGeom>
          <a:noFill/>
        </p:spPr>
      </p:pic>
      <p:pic>
        <p:nvPicPr>
          <p:cNvPr id="15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7574"/>
            <a:ext cx="1008112" cy="1182216"/>
          </a:xfrm>
          <a:prstGeom prst="rect">
            <a:avLst/>
          </a:prstGeom>
          <a:noFill/>
        </p:spPr>
      </p:pic>
      <p:pic>
        <p:nvPicPr>
          <p:cNvPr id="16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9582"/>
            <a:ext cx="1152128" cy="1512168"/>
          </a:xfrm>
          <a:prstGeom prst="rect">
            <a:avLst/>
          </a:prstGeom>
          <a:noFill/>
        </p:spPr>
      </p:pic>
      <p:pic>
        <p:nvPicPr>
          <p:cNvPr id="17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987574"/>
            <a:ext cx="1418558" cy="1372798"/>
          </a:xfrm>
          <a:prstGeom prst="rect">
            <a:avLst/>
          </a:prstGeom>
          <a:noFill/>
        </p:spPr>
      </p:pic>
      <p:pic>
        <p:nvPicPr>
          <p:cNvPr id="18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7734"/>
            <a:ext cx="1339349" cy="1296144"/>
          </a:xfrm>
          <a:prstGeom prst="rect">
            <a:avLst/>
          </a:prstGeom>
          <a:noFill/>
        </p:spPr>
      </p:pic>
      <p:pic>
        <p:nvPicPr>
          <p:cNvPr id="19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7614"/>
            <a:ext cx="1339349" cy="1296144"/>
          </a:xfrm>
          <a:prstGeom prst="rect">
            <a:avLst/>
          </a:prstGeom>
          <a:noFill/>
        </p:spPr>
      </p:pic>
      <p:pic>
        <p:nvPicPr>
          <p:cNvPr id="20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95886"/>
            <a:ext cx="1211755" cy="1172666"/>
          </a:xfrm>
          <a:prstGeom prst="rect">
            <a:avLst/>
          </a:prstGeom>
          <a:noFill/>
        </p:spPr>
      </p:pic>
      <p:pic>
        <p:nvPicPr>
          <p:cNvPr id="21" name="Picture 2" descr="Sarı Balon 10 Adet Fiyatı 5,90 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51870"/>
            <a:ext cx="1584176" cy="1317050"/>
          </a:xfrm>
          <a:prstGeom prst="rect">
            <a:avLst/>
          </a:prstGeom>
          <a:noFill/>
        </p:spPr>
      </p:pic>
      <p:sp>
        <p:nvSpPr>
          <p:cNvPr id="22" name="21 Metin kutusu"/>
          <p:cNvSpPr txBox="1"/>
          <p:nvPr/>
        </p:nvSpPr>
        <p:spPr>
          <a:xfrm>
            <a:off x="3851920" y="264375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ÜZGÜN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2195736" y="339502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683568" y="1779662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Arial" pitchFamily="34" charset="0"/>
                <a:cs typeface="Arial" pitchFamily="34" charset="0"/>
              </a:rPr>
              <a:t>KEDER</a:t>
            </a:r>
            <a:endParaRPr lang="tr-T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7236296" y="1419622"/>
            <a:ext cx="891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YALNIZLIK</a:t>
            </a:r>
            <a:endParaRPr lang="tr-TR" sz="1200" b="1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5508104" y="4155926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latin typeface="Arial" pitchFamily="34" charset="0"/>
                <a:cs typeface="Arial" pitchFamily="34" charset="0"/>
              </a:rPr>
              <a:t>UMUTSUZLUK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2195736" y="2859782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ACI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286000" y="105958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Onur Ali ‘ye daha sonra tekrar oynamak istediğini söyler ve vedalaşır.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Mavi Balon 100 Lü Paket Fiyatı, Taksit Seçenekleri ile Satın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15566"/>
            <a:ext cx="2016224" cy="3888432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2195736" y="339502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pic>
        <p:nvPicPr>
          <p:cNvPr id="9218" name="Picture 2" descr="Siyah Balon 100&amp;#39;lü - Hemen Alın - OfisMalzemesi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31590"/>
            <a:ext cx="2088232" cy="3672408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2267744" y="120359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Hikayede olmayan bir duygumuz daha var.Örneği küçük kardeşlerimiz karanlıkta ne hissederler?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2195736" y="339502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194" name="AutoShape 2" descr="METALİK BALON SİYAH Latex Balon Parti Yıldız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196" name="AutoShape 4" descr="METALİK BALON SİYAH Latex Balon Parti Yıldız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8" name="Picture 6" descr="Siyah Balon 10&amp;#39;lu - FOTOBASK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63638"/>
            <a:ext cx="3384376" cy="3312368"/>
          </a:xfrm>
          <a:prstGeom prst="rect">
            <a:avLst/>
          </a:prstGeom>
          <a:noFill/>
        </p:spPr>
      </p:pic>
      <p:pic>
        <p:nvPicPr>
          <p:cNvPr id="12" name="Picture 6" descr="Siyah Balon 10&amp;#39;lu - FOTOBASK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55726"/>
            <a:ext cx="1892781" cy="2016224"/>
          </a:xfrm>
          <a:prstGeom prst="rect">
            <a:avLst/>
          </a:prstGeom>
          <a:noFill/>
        </p:spPr>
      </p:pic>
      <p:pic>
        <p:nvPicPr>
          <p:cNvPr id="13" name="Picture 6" descr="Siyah Balon 10&amp;#39;lu - FOTOBASKI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63277"/>
            <a:ext cx="1765107" cy="1880223"/>
          </a:xfrm>
          <a:prstGeom prst="rect">
            <a:avLst/>
          </a:prstGeom>
          <a:noFill/>
        </p:spPr>
      </p:pic>
      <p:pic>
        <p:nvPicPr>
          <p:cNvPr id="14" name="Picture 6" descr="Siyah Balon 10&amp;#39;lu - FOTOBASKI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6935" y="1131590"/>
            <a:ext cx="1612465" cy="1368152"/>
          </a:xfrm>
          <a:prstGeom prst="rect">
            <a:avLst/>
          </a:prstGeom>
          <a:noFill/>
        </p:spPr>
      </p:pic>
      <p:pic>
        <p:nvPicPr>
          <p:cNvPr id="15" name="Picture 6" descr="Siyah Balon 10&amp;#39;lu - FOTOBASKI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31590"/>
            <a:ext cx="1689983" cy="1800200"/>
          </a:xfrm>
          <a:prstGeom prst="rect">
            <a:avLst/>
          </a:prstGeom>
          <a:noFill/>
        </p:spPr>
      </p:pic>
      <p:pic>
        <p:nvPicPr>
          <p:cNvPr id="16" name="Picture 6" descr="Siyah Balon 10&amp;#39;lu - FOTOBASKIC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812" y="1059582"/>
            <a:ext cx="1351987" cy="1440160"/>
          </a:xfrm>
          <a:prstGeom prst="rect">
            <a:avLst/>
          </a:prstGeom>
          <a:noFill/>
        </p:spPr>
      </p:pic>
      <p:pic>
        <p:nvPicPr>
          <p:cNvPr id="18" name="Picture 6" descr="Siyah Balon 10&amp;#39;lu - FOTOBASKIC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1923678"/>
            <a:ext cx="1670703" cy="1779662"/>
          </a:xfrm>
          <a:prstGeom prst="rect">
            <a:avLst/>
          </a:prstGeom>
          <a:noFill/>
        </p:spPr>
      </p:pic>
      <p:pic>
        <p:nvPicPr>
          <p:cNvPr id="19" name="Picture 6" descr="Siyah Balon 10&amp;#39;lu - FOTOBASKIC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579862"/>
            <a:ext cx="1467905" cy="1563638"/>
          </a:xfrm>
          <a:prstGeom prst="rect">
            <a:avLst/>
          </a:prstGeom>
          <a:noFill/>
        </p:spPr>
      </p:pic>
      <p:pic>
        <p:nvPicPr>
          <p:cNvPr id="21" name="Picture 6" descr="Siyah Balon 10&amp;#39;lu - FOTOBASKIC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987574"/>
            <a:ext cx="1094639" cy="1080120"/>
          </a:xfrm>
          <a:prstGeom prst="rect">
            <a:avLst/>
          </a:prstGeom>
          <a:noFill/>
        </p:spPr>
      </p:pic>
      <p:sp>
        <p:nvSpPr>
          <p:cNvPr id="23" name="22 Metin kutusu"/>
          <p:cNvSpPr txBox="1"/>
          <p:nvPr/>
        </p:nvSpPr>
        <p:spPr>
          <a:xfrm>
            <a:off x="3923928" y="29317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KORKU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6" descr="Siyah Balon 10&amp;#39;lu - FOTOBASKIC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49251" y="3867894"/>
            <a:ext cx="1197508" cy="1275606"/>
          </a:xfrm>
          <a:prstGeom prst="rect">
            <a:avLst/>
          </a:prstGeom>
          <a:noFill/>
        </p:spPr>
      </p:pic>
      <p:pic>
        <p:nvPicPr>
          <p:cNvPr id="25" name="Picture 6" descr="Siyah Balon 10&amp;#39;lu - FOTOBASKIC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3775348"/>
            <a:ext cx="1284388" cy="1368152"/>
          </a:xfrm>
          <a:prstGeom prst="rect">
            <a:avLst/>
          </a:prstGeom>
          <a:noFill/>
        </p:spPr>
      </p:pic>
      <p:sp>
        <p:nvSpPr>
          <p:cNvPr id="26" name="25 Dikdörtgen"/>
          <p:cNvSpPr/>
          <p:nvPr/>
        </p:nvSpPr>
        <p:spPr>
          <a:xfrm>
            <a:off x="2195736" y="339502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611560" y="1779662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KAYGI</a:t>
            </a:r>
            <a:endParaRPr lang="tr-TR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6660232" y="307580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ENDİŞE</a:t>
            </a:r>
            <a:endParaRPr lang="tr-TR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83568" y="3939902"/>
            <a:ext cx="805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PANİK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7668344" y="1563638"/>
            <a:ext cx="783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PANİK</a:t>
            </a:r>
            <a:endParaRPr lang="tr-TR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411760" y="26749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  KONTROLÜ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Ahşap Tahterevalli - Global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7734"/>
            <a:ext cx="4876800" cy="2715766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9582"/>
            <a:ext cx="143691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7734"/>
            <a:ext cx="85771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95736" y="411510"/>
            <a:ext cx="2959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  KONTROLÜ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09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2267744" y="1059582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   HİSSET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 Üzülmek,korkmak ,mutlu olmak, sevinmek, öfkelenmek gibi duyguları yaşamamız normaldir.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 Duygularımızın doğrusu ve ya yanlışı yoktur.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95736" y="411510"/>
            <a:ext cx="2959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  KONTROLÜ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09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2267744" y="113159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   BELLİ ET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 Duygularımızı saklamak yerine  doğru bir şekilde söylemek bizim daha iyi hissetmemizi sağlayacak,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arkadaşlarımızla, ailemizle daha iyi anlaşmamızı sağlayacaktır.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Örneğin;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Tenefüste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benimle oynamaman beni üzdü.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	   Pastanı benimle paylaşman beni mutlu etti.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95736" y="411510"/>
            <a:ext cx="2959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  KONTROLÜ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09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2123728" y="1203598"/>
            <a:ext cx="6579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   TANIMLA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 Duygular herkes için geçerlidir. Öğretmenimiz,anne babamız ,arkadaşlarımız herkes belirli bir duygu hisseder.Onların duygularını anlamamız ve duyguları üzerine konuşmamız bizi birbirimize daha çok bağlar.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Örneğin;Ayşe kardeşiyle kavga etmiş.Sence Ayşe ne hisseder?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            Ahmet’in yüzü asık ,sence hangi duyguyu hissediyor?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267744" y="1059582"/>
            <a:ext cx="687625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95736" y="411510"/>
            <a:ext cx="2959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  KONTROLÜ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09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2267744" y="1203598"/>
            <a:ext cx="6660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  BIRAK GİTSİN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 Bizim hissettiğimiz üzüntü,öfke,mutluluk,korku gibi duygularımız geçer.Hissettiğimiz duygular zamanla geçer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Örneğin; Arkadaşlarımızla oyun oynadığımızda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mutlu oluruz ama akşam eve gidince o mutluluğumuz biter.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Kardeşimiz en sevdiğimiz oyuncağı kırdığında çok üzülür, öfkeleniriz ama bir süre sonra o üzüntümüz ve öfkemiz geçer.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195736" y="987574"/>
            <a:ext cx="676875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411760" y="26749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 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483769" y="134761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şey olduğunda ve ya bir şey yaşadığımızda hissettiğimiz  mutlu olma, üzgün olma, kızgın olma gibi şeylerin adına duygu denir.</a:t>
            </a:r>
            <a:endParaRPr lang="tr-TR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09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195736" y="411510"/>
            <a:ext cx="2959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  KONTROLÜ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09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2267744" y="1203598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Duygularımızı  doğru ifade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ettiğimizde kendimizi daha iyi hissederiz, daha iyi hissettiğimiz için de duygumuzu daha sağlıklı yaşamış oluruz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195736" y="411510"/>
            <a:ext cx="2959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  KONTROLÜ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09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195736" y="105958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Aynı zamanda çevremizdeki insanların da  hangi duygularını, hissettiklerini sorup onları anlayarak  hem onların duygularını sağlıklı yaşamalarına yardım etmiş oluruz hem de onlarla iletişimimizi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sağlamlaştırırız.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\\Fotokopikenari\BİLGİ FORMU\BİLGİ FORMU\0REHBERLİK HİZMETLERİ BÖLÜMÜ\000 - SLAYT ARKA FON RENKLERİ\RAM-AD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6912768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267744" y="1275606"/>
            <a:ext cx="6353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Kendimizin ve insanların duygularını örneklerle yapabiliriz;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411760" y="26749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09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123728" y="113159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Ali annesine arkadaşlarıyla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dışarda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oynamak istediğini söyler, annesi odasını toplamadığı için göndermek istemez .Odasını topladıktan sonra gidebileceğini söyler.Ali çok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Kırmızı Renkli 6&amp;#39;lı Ba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31590"/>
            <a:ext cx="2051720" cy="3867894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2195736" y="26749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pic>
        <p:nvPicPr>
          <p:cNvPr id="12292" name="Picture 4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63638"/>
            <a:ext cx="3275856" cy="3291830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851920" y="2787774"/>
            <a:ext cx="126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ÖFKE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51870"/>
            <a:ext cx="981336" cy="1491630"/>
          </a:xfrm>
          <a:prstGeom prst="rect">
            <a:avLst/>
          </a:prstGeom>
          <a:noFill/>
        </p:spPr>
      </p:pic>
      <p:pic>
        <p:nvPicPr>
          <p:cNvPr id="12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71751"/>
            <a:ext cx="1080121" cy="1080120"/>
          </a:xfrm>
          <a:prstGeom prst="rect">
            <a:avLst/>
          </a:prstGeom>
          <a:noFill/>
        </p:spPr>
      </p:pic>
      <p:pic>
        <p:nvPicPr>
          <p:cNvPr id="13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915565"/>
            <a:ext cx="1080121" cy="1224137"/>
          </a:xfrm>
          <a:prstGeom prst="rect">
            <a:avLst/>
          </a:prstGeom>
          <a:noFill/>
        </p:spPr>
      </p:pic>
      <p:pic>
        <p:nvPicPr>
          <p:cNvPr id="14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915566"/>
            <a:ext cx="1080121" cy="1569775"/>
          </a:xfrm>
          <a:prstGeom prst="rect">
            <a:avLst/>
          </a:prstGeom>
          <a:noFill/>
        </p:spPr>
      </p:pic>
      <p:pic>
        <p:nvPicPr>
          <p:cNvPr id="15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9743"/>
            <a:ext cx="1080121" cy="1224136"/>
          </a:xfrm>
          <a:prstGeom prst="rect">
            <a:avLst/>
          </a:prstGeom>
          <a:noFill/>
        </p:spPr>
      </p:pic>
      <p:pic>
        <p:nvPicPr>
          <p:cNvPr id="16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7894"/>
            <a:ext cx="1080121" cy="1080120"/>
          </a:xfrm>
          <a:prstGeom prst="rect">
            <a:avLst/>
          </a:prstGeom>
          <a:noFill/>
        </p:spPr>
      </p:pic>
      <p:pic>
        <p:nvPicPr>
          <p:cNvPr id="17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915566"/>
            <a:ext cx="792088" cy="936104"/>
          </a:xfrm>
          <a:prstGeom prst="rect">
            <a:avLst/>
          </a:prstGeom>
          <a:noFill/>
        </p:spPr>
      </p:pic>
      <p:pic>
        <p:nvPicPr>
          <p:cNvPr id="18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1080121" cy="1080120"/>
          </a:xfrm>
          <a:prstGeom prst="rect">
            <a:avLst/>
          </a:prstGeom>
          <a:noFill/>
        </p:spPr>
      </p:pic>
      <p:pic>
        <p:nvPicPr>
          <p:cNvPr id="19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723878"/>
            <a:ext cx="1080121" cy="1080120"/>
          </a:xfrm>
          <a:prstGeom prst="rect">
            <a:avLst/>
          </a:prstGeom>
          <a:noFill/>
        </p:spPr>
      </p:pic>
      <p:pic>
        <p:nvPicPr>
          <p:cNvPr id="20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19622"/>
            <a:ext cx="1080121" cy="1080120"/>
          </a:xfrm>
          <a:prstGeom prst="rect">
            <a:avLst/>
          </a:prstGeom>
          <a:noFill/>
        </p:spPr>
      </p:pic>
      <p:pic>
        <p:nvPicPr>
          <p:cNvPr id="21" name="Picture 6" descr="Kırmızı Balon 100&amp;#39;lü - Hemen Alın - OfisMalzemesi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23878"/>
            <a:ext cx="1080121" cy="1080120"/>
          </a:xfrm>
          <a:prstGeom prst="rect">
            <a:avLst/>
          </a:prstGeom>
          <a:noFill/>
        </p:spPr>
      </p:pic>
      <p:sp>
        <p:nvSpPr>
          <p:cNvPr id="22" name="21 Dikdörtgen"/>
          <p:cNvSpPr/>
          <p:nvPr/>
        </p:nvSpPr>
        <p:spPr>
          <a:xfrm>
            <a:off x="2195736" y="267494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1763688" y="1491630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latin typeface="Arial" pitchFamily="34" charset="0"/>
                <a:cs typeface="Arial" pitchFamily="34" charset="0"/>
              </a:rPr>
              <a:t>KIZGINLIK</a:t>
            </a:r>
            <a:endParaRPr lang="tr-T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6444208" y="285978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SİNİR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67544" y="401191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HINÇ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6372201" y="134761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Arial" pitchFamily="34" charset="0"/>
                <a:cs typeface="Arial" pitchFamily="34" charset="0"/>
              </a:rPr>
              <a:t>ŞİDDET</a:t>
            </a:r>
            <a:endParaRPr lang="tr-TR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123728" y="120359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Odasını topladıktan sonra oyun oynamaya gider.Uzun zamandır görmediği arkadaşı Onur’u görür.Arkadaşını görünce Ali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Turuncu Balon 100 Lü Fiyatı, Taksit Seçenekleri ile Satın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1872208" cy="3571875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2195736" y="267494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763688" y="127560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7614"/>
            <a:ext cx="2664296" cy="3024336"/>
          </a:xfrm>
          <a:prstGeom prst="rect">
            <a:avLst/>
          </a:prstGeom>
          <a:noFill/>
        </p:spPr>
      </p:pic>
      <p:pic>
        <p:nvPicPr>
          <p:cNvPr id="12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7654"/>
            <a:ext cx="1653934" cy="1512168"/>
          </a:xfrm>
          <a:prstGeom prst="rect">
            <a:avLst/>
          </a:prstGeom>
          <a:noFill/>
        </p:spPr>
      </p:pic>
      <p:pic>
        <p:nvPicPr>
          <p:cNvPr id="13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59582"/>
            <a:ext cx="1005862" cy="919645"/>
          </a:xfrm>
          <a:prstGeom prst="rect">
            <a:avLst/>
          </a:prstGeom>
          <a:noFill/>
        </p:spPr>
      </p:pic>
      <p:pic>
        <p:nvPicPr>
          <p:cNvPr id="14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427734"/>
            <a:ext cx="1293894" cy="1182989"/>
          </a:xfrm>
          <a:prstGeom prst="rect">
            <a:avLst/>
          </a:prstGeom>
          <a:noFill/>
        </p:spPr>
      </p:pic>
      <p:pic>
        <p:nvPicPr>
          <p:cNvPr id="15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651870"/>
            <a:ext cx="1077870" cy="1259702"/>
          </a:xfrm>
          <a:prstGeom prst="rect">
            <a:avLst/>
          </a:prstGeom>
          <a:noFill/>
        </p:spPr>
      </p:pic>
      <p:pic>
        <p:nvPicPr>
          <p:cNvPr id="16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651870"/>
            <a:ext cx="1077870" cy="1380496"/>
          </a:xfrm>
          <a:prstGeom prst="rect">
            <a:avLst/>
          </a:prstGeom>
          <a:noFill/>
        </p:spPr>
      </p:pic>
      <p:pic>
        <p:nvPicPr>
          <p:cNvPr id="17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23878"/>
            <a:ext cx="1293894" cy="1182989"/>
          </a:xfrm>
          <a:prstGeom prst="rect">
            <a:avLst/>
          </a:prstGeom>
          <a:noFill/>
        </p:spPr>
      </p:pic>
      <p:pic>
        <p:nvPicPr>
          <p:cNvPr id="18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507854"/>
            <a:ext cx="789838" cy="1512168"/>
          </a:xfrm>
          <a:prstGeom prst="rect">
            <a:avLst/>
          </a:prstGeom>
          <a:noFill/>
        </p:spPr>
      </p:pic>
      <p:pic>
        <p:nvPicPr>
          <p:cNvPr id="19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427735"/>
            <a:ext cx="1152128" cy="1344150"/>
          </a:xfrm>
          <a:prstGeom prst="rect">
            <a:avLst/>
          </a:prstGeom>
          <a:noFill/>
        </p:spPr>
      </p:pic>
      <p:pic>
        <p:nvPicPr>
          <p:cNvPr id="20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1779662"/>
            <a:ext cx="1338899" cy="1224136"/>
          </a:xfrm>
          <a:prstGeom prst="rect">
            <a:avLst/>
          </a:prstGeom>
          <a:noFill/>
        </p:spPr>
      </p:pic>
      <p:pic>
        <p:nvPicPr>
          <p:cNvPr id="21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987574"/>
            <a:ext cx="800982" cy="936104"/>
          </a:xfrm>
          <a:prstGeom prst="rect">
            <a:avLst/>
          </a:prstGeom>
          <a:noFill/>
        </p:spPr>
      </p:pic>
      <p:pic>
        <p:nvPicPr>
          <p:cNvPr id="22" name="Picture 2" descr="Pastel Balon Turkuaz 100&amp;#39;lü | Pastel Renk Balonlar | Mat Pastel Balonl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059582"/>
            <a:ext cx="1077870" cy="1259702"/>
          </a:xfrm>
          <a:prstGeom prst="rect">
            <a:avLst/>
          </a:prstGeom>
          <a:noFill/>
        </p:spPr>
      </p:pic>
      <p:sp>
        <p:nvSpPr>
          <p:cNvPr id="23" name="22 Metin kutusu"/>
          <p:cNvSpPr txBox="1"/>
          <p:nvPr/>
        </p:nvSpPr>
        <p:spPr>
          <a:xfrm>
            <a:off x="3707904" y="249974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ŞAŞKINLIK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2195736" y="339502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539552" y="285978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ŞOK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5364088" y="4155926"/>
            <a:ext cx="796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Arial" pitchFamily="34" charset="0"/>
                <a:cs typeface="Arial" pitchFamily="34" charset="0"/>
              </a:rPr>
              <a:t>HAYRET</a:t>
            </a:r>
            <a:endParaRPr lang="tr-T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7524328" y="1491630"/>
            <a:ext cx="8377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 smtClean="0">
                <a:latin typeface="Arial" pitchFamily="34" charset="0"/>
                <a:cs typeface="Arial" pitchFamily="34" charset="0"/>
              </a:rPr>
              <a:t>SÜRPRİZ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123728" y="105958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Beraber oyun oynamaya başlarlar, Ali çok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Pembe metalik balon 15li &amp;gt; Parti Malzemeleri &amp;gt; Parti Süsleri &amp;gt; Doğum Günü  Malzemeleri &amp;gt; Doğum Günü Süsleri &amp;gt; Parti Kostümü &amp;gt; Uçan Balon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9582"/>
            <a:ext cx="1944216" cy="3888432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2195736" y="267494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4110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pic>
        <p:nvPicPr>
          <p:cNvPr id="7170" name="Picture 2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91630"/>
            <a:ext cx="3024336" cy="2952328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635896" y="257175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MUTLULUK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1381629" cy="1512168"/>
          </a:xfrm>
          <a:prstGeom prst="rect">
            <a:avLst/>
          </a:prstGeom>
          <a:noFill/>
        </p:spPr>
      </p:pic>
      <p:pic>
        <p:nvPicPr>
          <p:cNvPr id="12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31332"/>
            <a:ext cx="1381629" cy="1512168"/>
          </a:xfrm>
          <a:prstGeom prst="rect">
            <a:avLst/>
          </a:prstGeom>
          <a:noFill/>
        </p:spPr>
      </p:pic>
      <p:pic>
        <p:nvPicPr>
          <p:cNvPr id="13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131590"/>
            <a:ext cx="1579004" cy="1728192"/>
          </a:xfrm>
          <a:prstGeom prst="rect">
            <a:avLst/>
          </a:prstGeom>
          <a:noFill/>
        </p:spPr>
      </p:pic>
      <p:pic>
        <p:nvPicPr>
          <p:cNvPr id="14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72931"/>
            <a:ext cx="1434988" cy="1570569"/>
          </a:xfrm>
          <a:prstGeom prst="rect">
            <a:avLst/>
          </a:prstGeom>
          <a:noFill/>
        </p:spPr>
      </p:pic>
      <p:pic>
        <p:nvPicPr>
          <p:cNvPr id="15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87774"/>
            <a:ext cx="1579004" cy="1728192"/>
          </a:xfrm>
          <a:prstGeom prst="rect">
            <a:avLst/>
          </a:prstGeom>
          <a:noFill/>
        </p:spPr>
      </p:pic>
      <p:pic>
        <p:nvPicPr>
          <p:cNvPr id="16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9582"/>
            <a:ext cx="1579004" cy="1728192"/>
          </a:xfrm>
          <a:prstGeom prst="rect">
            <a:avLst/>
          </a:prstGeom>
          <a:noFill/>
        </p:spPr>
      </p:pic>
      <p:pic>
        <p:nvPicPr>
          <p:cNvPr id="17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211710"/>
            <a:ext cx="1118461" cy="1224136"/>
          </a:xfrm>
          <a:prstGeom prst="rect">
            <a:avLst/>
          </a:prstGeom>
          <a:noFill/>
        </p:spPr>
      </p:pic>
      <p:pic>
        <p:nvPicPr>
          <p:cNvPr id="18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203598"/>
            <a:ext cx="855294" cy="936104"/>
          </a:xfrm>
          <a:prstGeom prst="rect">
            <a:avLst/>
          </a:prstGeom>
          <a:noFill/>
        </p:spPr>
      </p:pic>
      <p:pic>
        <p:nvPicPr>
          <p:cNvPr id="19" name="Picture 4" descr="Baskısız Pastel Balon Pembe | Pastel Renk Balonlar | Mat Pastel Balonl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703340"/>
            <a:ext cx="1315837" cy="1440160"/>
          </a:xfrm>
          <a:prstGeom prst="rect">
            <a:avLst/>
          </a:prstGeom>
          <a:noFill/>
        </p:spPr>
      </p:pic>
      <p:sp>
        <p:nvSpPr>
          <p:cNvPr id="20" name="19 Dikdörtgen"/>
          <p:cNvSpPr/>
          <p:nvPr/>
        </p:nvSpPr>
        <p:spPr>
          <a:xfrm>
            <a:off x="2195736" y="267494"/>
            <a:ext cx="330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DUYGULARIMIZI TANIYALIM</a:t>
            </a: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539552" y="1635646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Arial" pitchFamily="34" charset="0"/>
                <a:cs typeface="Arial" pitchFamily="34" charset="0"/>
              </a:rPr>
              <a:t>SEVİNÇ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7596336" y="17076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NEŞE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395536" y="4155926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Arial" pitchFamily="34" charset="0"/>
                <a:cs typeface="Arial" pitchFamily="34" charset="0"/>
              </a:rPr>
              <a:t>COŞKUNLUK</a:t>
            </a:r>
            <a:endParaRPr lang="tr-T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6012160" y="163564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HAZ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2411760" y="415592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ZEVK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360</Words>
  <Application>Microsoft Office PowerPoint</Application>
  <PresentationFormat>Ekran Gösterisi (16:9)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RAM IDARE</dc:creator>
  <cp:lastModifiedBy>Windows User</cp:lastModifiedBy>
  <cp:revision>141</cp:revision>
  <dcterms:created xsi:type="dcterms:W3CDTF">2019-11-28T07:55:11Z</dcterms:created>
  <dcterms:modified xsi:type="dcterms:W3CDTF">2021-10-11T11:25:02Z</dcterms:modified>
</cp:coreProperties>
</file>