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58" r:id="rId4"/>
    <p:sldId id="276" r:id="rId5"/>
    <p:sldId id="257" r:id="rId6"/>
    <p:sldId id="279" r:id="rId7"/>
    <p:sldId id="259" r:id="rId8"/>
    <p:sldId id="266" r:id="rId9"/>
    <p:sldId id="278" r:id="rId10"/>
    <p:sldId id="267" r:id="rId11"/>
    <p:sldId id="265" r:id="rId12"/>
  </p:sldIdLst>
  <p:sldSz cx="9144000" cy="5143500" type="screen16x9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94660"/>
  </p:normalViewPr>
  <p:slideViewPr>
    <p:cSldViewPr>
      <p:cViewPr varScale="1">
        <p:scale>
          <a:sx n="90" d="100"/>
          <a:sy n="90" d="100"/>
        </p:scale>
        <p:origin x="804" y="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593F53-EFC2-4433-9B7E-E7AF1DB2F2D5}" type="doc">
      <dgm:prSet loTypeId="urn:microsoft.com/office/officeart/2008/layout/SquareAccent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tr-TR"/>
        </a:p>
      </dgm:t>
    </dgm:pt>
    <dgm:pt modelId="{BE5062B0-B85D-4112-8225-E22A6BD85F9C}">
      <dgm:prSet phldrT="[Metin]" custT="1"/>
      <dgm:spPr/>
      <dgm:t>
        <a:bodyPr/>
        <a:lstStyle/>
        <a:p>
          <a:pPr>
            <a:lnSpc>
              <a:spcPct val="150000"/>
            </a:lnSpc>
          </a:pPr>
          <a:r>
            <a:rPr lang="tr-TR" sz="1200" b="1" dirty="0">
              <a:latin typeface="Arial" pitchFamily="34" charset="0"/>
              <a:cs typeface="Arial" pitchFamily="34" charset="0"/>
            </a:rPr>
            <a:t>CİNSİYET ÖZELLİKLERİ</a:t>
          </a:r>
        </a:p>
      </dgm:t>
    </dgm:pt>
    <dgm:pt modelId="{CEDD5513-0E95-4D6A-ADA7-D8B6F0D3908F}" type="parTrans" cxnId="{EE7B3E2C-C3F0-4ACC-9F92-01890CAA6AC4}">
      <dgm:prSet/>
      <dgm:spPr/>
      <dgm:t>
        <a:bodyPr/>
        <a:lstStyle/>
        <a:p>
          <a:pPr>
            <a:lnSpc>
              <a:spcPct val="150000"/>
            </a:lnSpc>
          </a:pPr>
          <a:endParaRPr lang="tr-TR" sz="1200">
            <a:latin typeface="Arial" pitchFamily="34" charset="0"/>
            <a:cs typeface="Arial" pitchFamily="34" charset="0"/>
          </a:endParaRPr>
        </a:p>
      </dgm:t>
    </dgm:pt>
    <dgm:pt modelId="{F1A0FFF8-F86F-418D-9E59-8FBEF3F740A2}" type="sibTrans" cxnId="{EE7B3E2C-C3F0-4ACC-9F92-01890CAA6AC4}">
      <dgm:prSet/>
      <dgm:spPr/>
      <dgm:t>
        <a:bodyPr/>
        <a:lstStyle/>
        <a:p>
          <a:pPr>
            <a:lnSpc>
              <a:spcPct val="150000"/>
            </a:lnSpc>
          </a:pPr>
          <a:endParaRPr lang="tr-TR" sz="1200">
            <a:latin typeface="Arial" pitchFamily="34" charset="0"/>
            <a:cs typeface="Arial" pitchFamily="34" charset="0"/>
          </a:endParaRPr>
        </a:p>
      </dgm:t>
    </dgm:pt>
    <dgm:pt modelId="{4DA98EF7-DF00-48E4-8C1D-8C611E72C6B5}">
      <dgm:prSet phldrT="[Metin]" custT="1"/>
      <dgm:spPr/>
      <dgm:t>
        <a:bodyPr/>
        <a:lstStyle/>
        <a:p>
          <a:pPr>
            <a:lnSpc>
              <a:spcPct val="150000"/>
            </a:lnSpc>
          </a:pPr>
          <a:r>
            <a:rPr lang="tr-TR" sz="1200" dirty="0">
              <a:latin typeface="Arial" pitchFamily="34" charset="0"/>
              <a:cs typeface="Arial" pitchFamily="34" charset="0"/>
            </a:rPr>
            <a:t>Kızlar adet görmeye başlarlar, oğlanlar görmezler.</a:t>
          </a:r>
        </a:p>
      </dgm:t>
    </dgm:pt>
    <dgm:pt modelId="{FABB747D-EFF2-44BB-8FD3-54961D4C65A0}" type="parTrans" cxnId="{60209183-0F60-4C90-A05C-569375D4C98A}">
      <dgm:prSet/>
      <dgm:spPr/>
      <dgm:t>
        <a:bodyPr/>
        <a:lstStyle/>
        <a:p>
          <a:pPr>
            <a:lnSpc>
              <a:spcPct val="150000"/>
            </a:lnSpc>
          </a:pPr>
          <a:endParaRPr lang="tr-TR" sz="1200">
            <a:latin typeface="Arial" pitchFamily="34" charset="0"/>
            <a:cs typeface="Arial" pitchFamily="34" charset="0"/>
          </a:endParaRPr>
        </a:p>
      </dgm:t>
    </dgm:pt>
    <dgm:pt modelId="{4A0D6F81-E0C9-44B7-B2B3-2A1A8126F7A9}" type="sibTrans" cxnId="{60209183-0F60-4C90-A05C-569375D4C98A}">
      <dgm:prSet/>
      <dgm:spPr/>
      <dgm:t>
        <a:bodyPr/>
        <a:lstStyle/>
        <a:p>
          <a:pPr>
            <a:lnSpc>
              <a:spcPct val="150000"/>
            </a:lnSpc>
          </a:pPr>
          <a:endParaRPr lang="tr-TR" sz="1200">
            <a:latin typeface="Arial" pitchFamily="34" charset="0"/>
            <a:cs typeface="Arial" pitchFamily="34" charset="0"/>
          </a:endParaRPr>
        </a:p>
      </dgm:t>
    </dgm:pt>
    <dgm:pt modelId="{60979C00-FAA8-4D15-A83A-F57AFF6E61E1}">
      <dgm:prSet phldrT="[Metin]" custT="1"/>
      <dgm:spPr/>
      <dgm:t>
        <a:bodyPr/>
        <a:lstStyle/>
        <a:p>
          <a:pPr>
            <a:lnSpc>
              <a:spcPct val="150000"/>
            </a:lnSpc>
          </a:pPr>
          <a:r>
            <a:rPr lang="tr-TR" sz="1200" dirty="0">
              <a:latin typeface="Arial" pitchFamily="34" charset="0"/>
              <a:cs typeface="Arial" pitchFamily="34" charset="0"/>
            </a:rPr>
            <a:t>Oğlanların testisleri vardır, kızlarda yoktur.</a:t>
          </a:r>
        </a:p>
      </dgm:t>
    </dgm:pt>
    <dgm:pt modelId="{DE8E618E-3170-46B2-91C9-172099B08F72}" type="parTrans" cxnId="{8B5E227E-69E3-4AF8-9D14-8BFF5D4C74EC}">
      <dgm:prSet/>
      <dgm:spPr/>
      <dgm:t>
        <a:bodyPr/>
        <a:lstStyle/>
        <a:p>
          <a:pPr>
            <a:lnSpc>
              <a:spcPct val="150000"/>
            </a:lnSpc>
          </a:pPr>
          <a:endParaRPr lang="tr-TR" sz="1200">
            <a:latin typeface="Arial" pitchFamily="34" charset="0"/>
            <a:cs typeface="Arial" pitchFamily="34" charset="0"/>
          </a:endParaRPr>
        </a:p>
      </dgm:t>
    </dgm:pt>
    <dgm:pt modelId="{EC518045-FE88-4958-AFA2-1BE7427206F6}" type="sibTrans" cxnId="{8B5E227E-69E3-4AF8-9D14-8BFF5D4C74EC}">
      <dgm:prSet/>
      <dgm:spPr/>
      <dgm:t>
        <a:bodyPr/>
        <a:lstStyle/>
        <a:p>
          <a:pPr>
            <a:lnSpc>
              <a:spcPct val="150000"/>
            </a:lnSpc>
          </a:pPr>
          <a:endParaRPr lang="tr-TR" sz="1200">
            <a:latin typeface="Arial" pitchFamily="34" charset="0"/>
            <a:cs typeface="Arial" pitchFamily="34" charset="0"/>
          </a:endParaRPr>
        </a:p>
      </dgm:t>
    </dgm:pt>
    <dgm:pt modelId="{BB011F70-FCCE-4FB8-86EA-C95F62FB964D}">
      <dgm:prSet phldrT="[Metin]" custT="1"/>
      <dgm:spPr/>
      <dgm:t>
        <a:bodyPr/>
        <a:lstStyle/>
        <a:p>
          <a:pPr>
            <a:lnSpc>
              <a:spcPct val="150000"/>
            </a:lnSpc>
          </a:pPr>
          <a:r>
            <a:rPr lang="tr-TR" sz="1200" dirty="0">
              <a:latin typeface="Arial" pitchFamily="34" charset="0"/>
              <a:cs typeface="Arial" pitchFamily="34" charset="0"/>
            </a:rPr>
            <a:t>Kadınlar bebek emzirebilirler, erkekler emziremezler.</a:t>
          </a:r>
        </a:p>
      </dgm:t>
    </dgm:pt>
    <dgm:pt modelId="{6AA852E6-D6F1-43A0-95A2-BEF068F3638A}" type="parTrans" cxnId="{A2A75E03-6BB6-4F18-9789-8E9CC9EB4D81}">
      <dgm:prSet/>
      <dgm:spPr/>
      <dgm:t>
        <a:bodyPr/>
        <a:lstStyle/>
        <a:p>
          <a:pPr>
            <a:lnSpc>
              <a:spcPct val="150000"/>
            </a:lnSpc>
          </a:pPr>
          <a:endParaRPr lang="tr-TR" sz="1200">
            <a:latin typeface="Arial" pitchFamily="34" charset="0"/>
            <a:cs typeface="Arial" pitchFamily="34" charset="0"/>
          </a:endParaRPr>
        </a:p>
      </dgm:t>
    </dgm:pt>
    <dgm:pt modelId="{DBB16E30-534D-4BF9-9013-2E64A214C2C2}" type="sibTrans" cxnId="{A2A75E03-6BB6-4F18-9789-8E9CC9EB4D81}">
      <dgm:prSet/>
      <dgm:spPr/>
      <dgm:t>
        <a:bodyPr/>
        <a:lstStyle/>
        <a:p>
          <a:pPr>
            <a:lnSpc>
              <a:spcPct val="150000"/>
            </a:lnSpc>
          </a:pPr>
          <a:endParaRPr lang="tr-TR" sz="1200">
            <a:latin typeface="Arial" pitchFamily="34" charset="0"/>
            <a:cs typeface="Arial" pitchFamily="34" charset="0"/>
          </a:endParaRPr>
        </a:p>
      </dgm:t>
    </dgm:pt>
    <dgm:pt modelId="{D316A592-00D1-499D-B531-98962C20CCAA}">
      <dgm:prSet phldrT="[Metin]" custT="1"/>
      <dgm:spPr/>
      <dgm:t>
        <a:bodyPr/>
        <a:lstStyle/>
        <a:p>
          <a:pPr algn="ctr">
            <a:lnSpc>
              <a:spcPct val="150000"/>
            </a:lnSpc>
          </a:pPr>
          <a:r>
            <a:rPr lang="tr-TR" sz="1200" b="1" dirty="0">
              <a:latin typeface="Arial" pitchFamily="34" charset="0"/>
              <a:cs typeface="Arial" pitchFamily="34" charset="0"/>
            </a:rPr>
            <a:t>TOPLUMSAL CİNSİYET ÖZELLİKLERİ</a:t>
          </a:r>
        </a:p>
      </dgm:t>
    </dgm:pt>
    <dgm:pt modelId="{B92A46B4-3351-4A3A-868C-CE5258DA0033}" type="parTrans" cxnId="{BE8E5AE4-34D3-466F-BFF1-C6767B206E2E}">
      <dgm:prSet/>
      <dgm:spPr/>
      <dgm:t>
        <a:bodyPr/>
        <a:lstStyle/>
        <a:p>
          <a:pPr>
            <a:lnSpc>
              <a:spcPct val="150000"/>
            </a:lnSpc>
          </a:pPr>
          <a:endParaRPr lang="tr-TR" sz="1200">
            <a:latin typeface="Arial" pitchFamily="34" charset="0"/>
            <a:cs typeface="Arial" pitchFamily="34" charset="0"/>
          </a:endParaRPr>
        </a:p>
      </dgm:t>
    </dgm:pt>
    <dgm:pt modelId="{1EEDEDB5-8FB7-40C5-A7DC-324B1A3ECA8E}" type="sibTrans" cxnId="{BE8E5AE4-34D3-466F-BFF1-C6767B206E2E}">
      <dgm:prSet/>
      <dgm:spPr/>
      <dgm:t>
        <a:bodyPr/>
        <a:lstStyle/>
        <a:p>
          <a:pPr>
            <a:lnSpc>
              <a:spcPct val="150000"/>
            </a:lnSpc>
          </a:pPr>
          <a:endParaRPr lang="tr-TR" sz="1200">
            <a:latin typeface="Arial" pitchFamily="34" charset="0"/>
            <a:cs typeface="Arial" pitchFamily="34" charset="0"/>
          </a:endParaRPr>
        </a:p>
      </dgm:t>
    </dgm:pt>
    <dgm:pt modelId="{C6A3E3EE-9D70-4833-8C23-13C5AFFFF962}">
      <dgm:prSet phldrT="[Metin]" custT="1"/>
      <dgm:spPr/>
      <dgm:t>
        <a:bodyPr/>
        <a:lstStyle/>
        <a:p>
          <a:pPr>
            <a:lnSpc>
              <a:spcPct val="150000"/>
            </a:lnSpc>
          </a:pPr>
          <a:r>
            <a:rPr lang="tr-TR" sz="1200" dirty="0">
              <a:latin typeface="Arial" pitchFamily="34" charset="0"/>
              <a:cs typeface="Arial" pitchFamily="34" charset="0"/>
            </a:rPr>
            <a:t>Avrupa’da aynı işi yapan kadınlar, erkeklerden daha az kazanırlar.</a:t>
          </a:r>
        </a:p>
      </dgm:t>
    </dgm:pt>
    <dgm:pt modelId="{176CAE61-E3EA-476B-A16D-352A446479B0}" type="parTrans" cxnId="{CBDB7F72-4118-49D7-ACE3-4B83CD4C80DC}">
      <dgm:prSet/>
      <dgm:spPr/>
      <dgm:t>
        <a:bodyPr/>
        <a:lstStyle/>
        <a:p>
          <a:pPr>
            <a:lnSpc>
              <a:spcPct val="150000"/>
            </a:lnSpc>
          </a:pPr>
          <a:endParaRPr lang="tr-TR" sz="1200">
            <a:latin typeface="Arial" pitchFamily="34" charset="0"/>
            <a:cs typeface="Arial" pitchFamily="34" charset="0"/>
          </a:endParaRPr>
        </a:p>
      </dgm:t>
    </dgm:pt>
    <dgm:pt modelId="{8A2DBBBB-33EF-495C-AF69-CD6C02FCCBA0}" type="sibTrans" cxnId="{CBDB7F72-4118-49D7-ACE3-4B83CD4C80DC}">
      <dgm:prSet/>
      <dgm:spPr/>
      <dgm:t>
        <a:bodyPr/>
        <a:lstStyle/>
        <a:p>
          <a:pPr>
            <a:lnSpc>
              <a:spcPct val="150000"/>
            </a:lnSpc>
          </a:pPr>
          <a:endParaRPr lang="tr-TR" sz="1200">
            <a:latin typeface="Arial" pitchFamily="34" charset="0"/>
            <a:cs typeface="Arial" pitchFamily="34" charset="0"/>
          </a:endParaRPr>
        </a:p>
      </dgm:t>
    </dgm:pt>
    <dgm:pt modelId="{80C51024-881F-4091-B144-BC3E9F34C242}">
      <dgm:prSet phldrT="[Metin]" custT="1"/>
      <dgm:spPr/>
      <dgm:t>
        <a:bodyPr/>
        <a:lstStyle/>
        <a:p>
          <a:pPr>
            <a:lnSpc>
              <a:spcPct val="150000"/>
            </a:lnSpc>
          </a:pPr>
          <a:r>
            <a:rPr lang="tr-TR" sz="1200" dirty="0">
              <a:latin typeface="Arial" pitchFamily="34" charset="0"/>
              <a:cs typeface="Arial" pitchFamily="34" charset="0"/>
            </a:rPr>
            <a:t>Birçok ülkede kadınlar daha fazla dans ederken erkekler futbol oynarlar. </a:t>
          </a:r>
        </a:p>
      </dgm:t>
    </dgm:pt>
    <dgm:pt modelId="{0CEB9D3C-9948-4525-A7B3-3CFB59E19D61}" type="parTrans" cxnId="{D556F88A-6415-4A13-8660-DBCE851A7F8C}">
      <dgm:prSet/>
      <dgm:spPr/>
      <dgm:t>
        <a:bodyPr/>
        <a:lstStyle/>
        <a:p>
          <a:pPr>
            <a:lnSpc>
              <a:spcPct val="150000"/>
            </a:lnSpc>
          </a:pPr>
          <a:endParaRPr lang="tr-TR" sz="1200">
            <a:latin typeface="Arial" pitchFamily="34" charset="0"/>
            <a:cs typeface="Arial" pitchFamily="34" charset="0"/>
          </a:endParaRPr>
        </a:p>
      </dgm:t>
    </dgm:pt>
    <dgm:pt modelId="{F53A867B-613C-427D-B91B-FE99515D8897}" type="sibTrans" cxnId="{D556F88A-6415-4A13-8660-DBCE851A7F8C}">
      <dgm:prSet/>
      <dgm:spPr/>
      <dgm:t>
        <a:bodyPr/>
        <a:lstStyle/>
        <a:p>
          <a:pPr>
            <a:lnSpc>
              <a:spcPct val="150000"/>
            </a:lnSpc>
          </a:pPr>
          <a:endParaRPr lang="tr-TR" sz="1200">
            <a:latin typeface="Arial" pitchFamily="34" charset="0"/>
            <a:cs typeface="Arial" pitchFamily="34" charset="0"/>
          </a:endParaRPr>
        </a:p>
      </dgm:t>
    </dgm:pt>
    <dgm:pt modelId="{D7D860E6-4198-4C43-86DB-7E5E537C588D}">
      <dgm:prSet phldrT="[Metin]" custT="1"/>
      <dgm:spPr/>
      <dgm:t>
        <a:bodyPr/>
        <a:lstStyle/>
        <a:p>
          <a:pPr>
            <a:lnSpc>
              <a:spcPct val="150000"/>
            </a:lnSpc>
          </a:pPr>
          <a:r>
            <a:rPr lang="tr-TR" sz="1200" dirty="0">
              <a:latin typeface="Arial" pitchFamily="34" charset="0"/>
              <a:cs typeface="Arial" pitchFamily="34" charset="0"/>
            </a:rPr>
            <a:t>Kadınlar erkeklere göre daha fazla ev işi yaparlar.</a:t>
          </a:r>
        </a:p>
      </dgm:t>
    </dgm:pt>
    <dgm:pt modelId="{F337DA0F-5D6C-4939-BBAC-E45C32C4B899}" type="parTrans" cxnId="{6C4D912A-0CDF-4937-BEBB-338DFA12BD91}">
      <dgm:prSet/>
      <dgm:spPr/>
      <dgm:t>
        <a:bodyPr/>
        <a:lstStyle/>
        <a:p>
          <a:pPr>
            <a:lnSpc>
              <a:spcPct val="150000"/>
            </a:lnSpc>
          </a:pPr>
          <a:endParaRPr lang="tr-TR" sz="1200">
            <a:latin typeface="Arial" pitchFamily="34" charset="0"/>
            <a:cs typeface="Arial" pitchFamily="34" charset="0"/>
          </a:endParaRPr>
        </a:p>
      </dgm:t>
    </dgm:pt>
    <dgm:pt modelId="{614741C9-7DF1-4B55-8BB8-EEE85E7138F4}" type="sibTrans" cxnId="{6C4D912A-0CDF-4937-BEBB-338DFA12BD91}">
      <dgm:prSet/>
      <dgm:spPr/>
      <dgm:t>
        <a:bodyPr/>
        <a:lstStyle/>
        <a:p>
          <a:pPr>
            <a:lnSpc>
              <a:spcPct val="150000"/>
            </a:lnSpc>
          </a:pPr>
          <a:endParaRPr lang="tr-TR" sz="1200">
            <a:latin typeface="Arial" pitchFamily="34" charset="0"/>
            <a:cs typeface="Arial" pitchFamily="34" charset="0"/>
          </a:endParaRPr>
        </a:p>
      </dgm:t>
    </dgm:pt>
    <dgm:pt modelId="{B1154DE6-8374-4E14-A8FF-7591F9A7B818}" type="pres">
      <dgm:prSet presAssocID="{3C593F53-EFC2-4433-9B7E-E7AF1DB2F2D5}" presName="layout" presStyleCnt="0">
        <dgm:presLayoutVars>
          <dgm:chMax/>
          <dgm:chPref/>
          <dgm:dir/>
          <dgm:resizeHandles/>
        </dgm:presLayoutVars>
      </dgm:prSet>
      <dgm:spPr/>
    </dgm:pt>
    <dgm:pt modelId="{9AB6B5F1-020A-4163-98AD-5DF3C284FDF2}" type="pres">
      <dgm:prSet presAssocID="{BE5062B0-B85D-4112-8225-E22A6BD85F9C}" presName="root" presStyleCnt="0">
        <dgm:presLayoutVars>
          <dgm:chMax/>
          <dgm:chPref/>
        </dgm:presLayoutVars>
      </dgm:prSet>
      <dgm:spPr/>
    </dgm:pt>
    <dgm:pt modelId="{2862D8EA-D2A7-4993-A1E9-ADE959BBE1FA}" type="pres">
      <dgm:prSet presAssocID="{BE5062B0-B85D-4112-8225-E22A6BD85F9C}" presName="rootComposite" presStyleCnt="0">
        <dgm:presLayoutVars/>
      </dgm:prSet>
      <dgm:spPr/>
    </dgm:pt>
    <dgm:pt modelId="{17B52A6D-1F2F-4447-820F-08C41427F669}" type="pres">
      <dgm:prSet presAssocID="{BE5062B0-B85D-4112-8225-E22A6BD85F9C}" presName="ParentAccent" presStyleLbl="alignNode1" presStyleIdx="0" presStyleCnt="2"/>
      <dgm:spPr/>
    </dgm:pt>
    <dgm:pt modelId="{128C7B4D-E9CE-4B50-95A4-E415185436DA}" type="pres">
      <dgm:prSet presAssocID="{BE5062B0-B85D-4112-8225-E22A6BD85F9C}" presName="ParentSmallAccent" presStyleLbl="fgAcc1" presStyleIdx="0" presStyleCnt="2"/>
      <dgm:spPr/>
    </dgm:pt>
    <dgm:pt modelId="{49B37838-3CE4-420B-9C8A-002593A784DA}" type="pres">
      <dgm:prSet presAssocID="{BE5062B0-B85D-4112-8225-E22A6BD85F9C}" presName="Parent" presStyleLbl="revTx" presStyleIdx="0" presStyleCnt="8">
        <dgm:presLayoutVars>
          <dgm:chMax/>
          <dgm:chPref val="4"/>
          <dgm:bulletEnabled val="1"/>
        </dgm:presLayoutVars>
      </dgm:prSet>
      <dgm:spPr/>
    </dgm:pt>
    <dgm:pt modelId="{671645AE-D63E-4F55-AB9D-5A8762696936}" type="pres">
      <dgm:prSet presAssocID="{BE5062B0-B85D-4112-8225-E22A6BD85F9C}" presName="childShape" presStyleCnt="0">
        <dgm:presLayoutVars>
          <dgm:chMax val="0"/>
          <dgm:chPref val="0"/>
        </dgm:presLayoutVars>
      </dgm:prSet>
      <dgm:spPr/>
    </dgm:pt>
    <dgm:pt modelId="{1651EB87-B448-4D28-8DF9-9C99B5F46A02}" type="pres">
      <dgm:prSet presAssocID="{4DA98EF7-DF00-48E4-8C1D-8C611E72C6B5}" presName="childComposite" presStyleCnt="0">
        <dgm:presLayoutVars>
          <dgm:chMax val="0"/>
          <dgm:chPref val="0"/>
        </dgm:presLayoutVars>
      </dgm:prSet>
      <dgm:spPr/>
    </dgm:pt>
    <dgm:pt modelId="{5DEEF0A4-F592-405E-B462-650A08652556}" type="pres">
      <dgm:prSet presAssocID="{4DA98EF7-DF00-48E4-8C1D-8C611E72C6B5}" presName="ChildAccent" presStyleLbl="solidFgAcc1" presStyleIdx="0" presStyleCnt="6"/>
      <dgm:spPr/>
    </dgm:pt>
    <dgm:pt modelId="{46E92696-8A0F-4D11-AE07-981FD33C9752}" type="pres">
      <dgm:prSet presAssocID="{4DA98EF7-DF00-48E4-8C1D-8C611E72C6B5}" presName="Child" presStyleLbl="revTx" presStyleIdx="1" presStyleCnt="8">
        <dgm:presLayoutVars>
          <dgm:chMax val="0"/>
          <dgm:chPref val="0"/>
          <dgm:bulletEnabled val="1"/>
        </dgm:presLayoutVars>
      </dgm:prSet>
      <dgm:spPr/>
    </dgm:pt>
    <dgm:pt modelId="{04006AD7-B982-4711-B758-A718617CB452}" type="pres">
      <dgm:prSet presAssocID="{60979C00-FAA8-4D15-A83A-F57AFF6E61E1}" presName="childComposite" presStyleCnt="0">
        <dgm:presLayoutVars>
          <dgm:chMax val="0"/>
          <dgm:chPref val="0"/>
        </dgm:presLayoutVars>
      </dgm:prSet>
      <dgm:spPr/>
    </dgm:pt>
    <dgm:pt modelId="{DE5CCE50-0310-47BC-B3AD-927E57EB50FE}" type="pres">
      <dgm:prSet presAssocID="{60979C00-FAA8-4D15-A83A-F57AFF6E61E1}" presName="ChildAccent" presStyleLbl="solidFgAcc1" presStyleIdx="1" presStyleCnt="6"/>
      <dgm:spPr/>
    </dgm:pt>
    <dgm:pt modelId="{C0A6DCC0-550F-4742-B870-ADEA4EED6D3A}" type="pres">
      <dgm:prSet presAssocID="{60979C00-FAA8-4D15-A83A-F57AFF6E61E1}" presName="Child" presStyleLbl="revTx" presStyleIdx="2" presStyleCnt="8">
        <dgm:presLayoutVars>
          <dgm:chMax val="0"/>
          <dgm:chPref val="0"/>
          <dgm:bulletEnabled val="1"/>
        </dgm:presLayoutVars>
      </dgm:prSet>
      <dgm:spPr/>
    </dgm:pt>
    <dgm:pt modelId="{ABE448C5-1B09-4736-808D-1128A65DDEC9}" type="pres">
      <dgm:prSet presAssocID="{BB011F70-FCCE-4FB8-86EA-C95F62FB964D}" presName="childComposite" presStyleCnt="0">
        <dgm:presLayoutVars>
          <dgm:chMax val="0"/>
          <dgm:chPref val="0"/>
        </dgm:presLayoutVars>
      </dgm:prSet>
      <dgm:spPr/>
    </dgm:pt>
    <dgm:pt modelId="{41F42A45-BEF2-4450-B9B6-551230550B62}" type="pres">
      <dgm:prSet presAssocID="{BB011F70-FCCE-4FB8-86EA-C95F62FB964D}" presName="ChildAccent" presStyleLbl="solidFgAcc1" presStyleIdx="2" presStyleCnt="6"/>
      <dgm:spPr/>
    </dgm:pt>
    <dgm:pt modelId="{1FAD8DE7-92DD-443D-B602-F0DCFB28A117}" type="pres">
      <dgm:prSet presAssocID="{BB011F70-FCCE-4FB8-86EA-C95F62FB964D}" presName="Child" presStyleLbl="revTx" presStyleIdx="3" presStyleCnt="8">
        <dgm:presLayoutVars>
          <dgm:chMax val="0"/>
          <dgm:chPref val="0"/>
          <dgm:bulletEnabled val="1"/>
        </dgm:presLayoutVars>
      </dgm:prSet>
      <dgm:spPr/>
    </dgm:pt>
    <dgm:pt modelId="{D0BC51F3-3A13-46F8-A166-25EC4CC76FB3}" type="pres">
      <dgm:prSet presAssocID="{D316A592-00D1-499D-B531-98962C20CCAA}" presName="root" presStyleCnt="0">
        <dgm:presLayoutVars>
          <dgm:chMax/>
          <dgm:chPref/>
        </dgm:presLayoutVars>
      </dgm:prSet>
      <dgm:spPr/>
    </dgm:pt>
    <dgm:pt modelId="{AA87B690-2202-43C6-B04B-269A703372DD}" type="pres">
      <dgm:prSet presAssocID="{D316A592-00D1-499D-B531-98962C20CCAA}" presName="rootComposite" presStyleCnt="0">
        <dgm:presLayoutVars/>
      </dgm:prSet>
      <dgm:spPr/>
    </dgm:pt>
    <dgm:pt modelId="{2DABB522-6E3D-41ED-A520-D7DDC0A6A12F}" type="pres">
      <dgm:prSet presAssocID="{D316A592-00D1-499D-B531-98962C20CCAA}" presName="ParentAccent" presStyleLbl="alignNode1" presStyleIdx="1" presStyleCnt="2"/>
      <dgm:spPr/>
    </dgm:pt>
    <dgm:pt modelId="{D085484A-4C0D-41E4-8A78-A63D8F0C74B5}" type="pres">
      <dgm:prSet presAssocID="{D316A592-00D1-499D-B531-98962C20CCAA}" presName="ParentSmallAccent" presStyleLbl="fgAcc1" presStyleIdx="1" presStyleCnt="2"/>
      <dgm:spPr/>
    </dgm:pt>
    <dgm:pt modelId="{7F1CF5EA-1385-472A-9C08-55D4F3572E04}" type="pres">
      <dgm:prSet presAssocID="{D316A592-00D1-499D-B531-98962C20CCAA}" presName="Parent" presStyleLbl="revTx" presStyleIdx="4" presStyleCnt="8">
        <dgm:presLayoutVars>
          <dgm:chMax/>
          <dgm:chPref val="4"/>
          <dgm:bulletEnabled val="1"/>
        </dgm:presLayoutVars>
      </dgm:prSet>
      <dgm:spPr/>
    </dgm:pt>
    <dgm:pt modelId="{FF02EC7E-2915-4E24-BE8A-9177EE7CF8E1}" type="pres">
      <dgm:prSet presAssocID="{D316A592-00D1-499D-B531-98962C20CCAA}" presName="childShape" presStyleCnt="0">
        <dgm:presLayoutVars>
          <dgm:chMax val="0"/>
          <dgm:chPref val="0"/>
        </dgm:presLayoutVars>
      </dgm:prSet>
      <dgm:spPr/>
    </dgm:pt>
    <dgm:pt modelId="{EC79CC6E-94C6-40D4-A651-E7579F793469}" type="pres">
      <dgm:prSet presAssocID="{C6A3E3EE-9D70-4833-8C23-13C5AFFFF962}" presName="childComposite" presStyleCnt="0">
        <dgm:presLayoutVars>
          <dgm:chMax val="0"/>
          <dgm:chPref val="0"/>
        </dgm:presLayoutVars>
      </dgm:prSet>
      <dgm:spPr/>
    </dgm:pt>
    <dgm:pt modelId="{ACCE984D-4509-4F60-887B-91D4EA8BED37}" type="pres">
      <dgm:prSet presAssocID="{C6A3E3EE-9D70-4833-8C23-13C5AFFFF962}" presName="ChildAccent" presStyleLbl="solidFgAcc1" presStyleIdx="3" presStyleCnt="6"/>
      <dgm:spPr/>
    </dgm:pt>
    <dgm:pt modelId="{2978DDFF-398C-4B7E-AD0A-A28EF3943C94}" type="pres">
      <dgm:prSet presAssocID="{C6A3E3EE-9D70-4833-8C23-13C5AFFFF962}" presName="Child" presStyleLbl="revTx" presStyleIdx="5" presStyleCnt="8">
        <dgm:presLayoutVars>
          <dgm:chMax val="0"/>
          <dgm:chPref val="0"/>
          <dgm:bulletEnabled val="1"/>
        </dgm:presLayoutVars>
      </dgm:prSet>
      <dgm:spPr/>
    </dgm:pt>
    <dgm:pt modelId="{0B742ACC-8932-41C5-883F-883413C47BA5}" type="pres">
      <dgm:prSet presAssocID="{80C51024-881F-4091-B144-BC3E9F34C242}" presName="childComposite" presStyleCnt="0">
        <dgm:presLayoutVars>
          <dgm:chMax val="0"/>
          <dgm:chPref val="0"/>
        </dgm:presLayoutVars>
      </dgm:prSet>
      <dgm:spPr/>
    </dgm:pt>
    <dgm:pt modelId="{003B32B2-A554-413B-AE0A-21CA9B673C7F}" type="pres">
      <dgm:prSet presAssocID="{80C51024-881F-4091-B144-BC3E9F34C242}" presName="ChildAccent" presStyleLbl="solidFgAcc1" presStyleIdx="4" presStyleCnt="6"/>
      <dgm:spPr/>
    </dgm:pt>
    <dgm:pt modelId="{68712971-704F-4698-885F-B01FFE60F272}" type="pres">
      <dgm:prSet presAssocID="{80C51024-881F-4091-B144-BC3E9F34C242}" presName="Child" presStyleLbl="revTx" presStyleIdx="6" presStyleCnt="8">
        <dgm:presLayoutVars>
          <dgm:chMax val="0"/>
          <dgm:chPref val="0"/>
          <dgm:bulletEnabled val="1"/>
        </dgm:presLayoutVars>
      </dgm:prSet>
      <dgm:spPr/>
    </dgm:pt>
    <dgm:pt modelId="{D74656D1-8FA7-40AC-B114-F9B5F58103C2}" type="pres">
      <dgm:prSet presAssocID="{D7D860E6-4198-4C43-86DB-7E5E537C588D}" presName="childComposite" presStyleCnt="0">
        <dgm:presLayoutVars>
          <dgm:chMax val="0"/>
          <dgm:chPref val="0"/>
        </dgm:presLayoutVars>
      </dgm:prSet>
      <dgm:spPr/>
    </dgm:pt>
    <dgm:pt modelId="{A5537A97-29F1-417C-A7A7-EBCBDDB7FEF7}" type="pres">
      <dgm:prSet presAssocID="{D7D860E6-4198-4C43-86DB-7E5E537C588D}" presName="ChildAccent" presStyleLbl="solidFgAcc1" presStyleIdx="5" presStyleCnt="6"/>
      <dgm:spPr/>
    </dgm:pt>
    <dgm:pt modelId="{C389119F-64DF-4FCB-9CB7-9692DF767C7B}" type="pres">
      <dgm:prSet presAssocID="{D7D860E6-4198-4C43-86DB-7E5E537C588D}" presName="Child" presStyleLbl="revTx" presStyleIdx="7" presStyleCnt="8">
        <dgm:presLayoutVars>
          <dgm:chMax val="0"/>
          <dgm:chPref val="0"/>
          <dgm:bulletEnabled val="1"/>
        </dgm:presLayoutVars>
      </dgm:prSet>
      <dgm:spPr/>
    </dgm:pt>
  </dgm:ptLst>
  <dgm:cxnLst>
    <dgm:cxn modelId="{8B37CC00-A8B9-4DB7-8434-1F73C1F7DC2A}" type="presOf" srcId="{80C51024-881F-4091-B144-BC3E9F34C242}" destId="{68712971-704F-4698-885F-B01FFE60F272}" srcOrd="0" destOrd="0" presId="urn:microsoft.com/office/officeart/2008/layout/SquareAccentList"/>
    <dgm:cxn modelId="{A2A75E03-6BB6-4F18-9789-8E9CC9EB4D81}" srcId="{BE5062B0-B85D-4112-8225-E22A6BD85F9C}" destId="{BB011F70-FCCE-4FB8-86EA-C95F62FB964D}" srcOrd="2" destOrd="0" parTransId="{6AA852E6-D6F1-43A0-95A2-BEF068F3638A}" sibTransId="{DBB16E30-534D-4BF9-9013-2E64A214C2C2}"/>
    <dgm:cxn modelId="{D652C709-7787-4B74-A94E-798828A0E641}" type="presOf" srcId="{BE5062B0-B85D-4112-8225-E22A6BD85F9C}" destId="{49B37838-3CE4-420B-9C8A-002593A784DA}" srcOrd="0" destOrd="0" presId="urn:microsoft.com/office/officeart/2008/layout/SquareAccentList"/>
    <dgm:cxn modelId="{7AED9A0C-1511-4681-A240-C16382BD85CB}" type="presOf" srcId="{BB011F70-FCCE-4FB8-86EA-C95F62FB964D}" destId="{1FAD8DE7-92DD-443D-B602-F0DCFB28A117}" srcOrd="0" destOrd="0" presId="urn:microsoft.com/office/officeart/2008/layout/SquareAccentList"/>
    <dgm:cxn modelId="{6C4D912A-0CDF-4937-BEBB-338DFA12BD91}" srcId="{D316A592-00D1-499D-B531-98962C20CCAA}" destId="{D7D860E6-4198-4C43-86DB-7E5E537C588D}" srcOrd="2" destOrd="0" parTransId="{F337DA0F-5D6C-4939-BBAC-E45C32C4B899}" sibTransId="{614741C9-7DF1-4B55-8BB8-EEE85E7138F4}"/>
    <dgm:cxn modelId="{EE7B3E2C-C3F0-4ACC-9F92-01890CAA6AC4}" srcId="{3C593F53-EFC2-4433-9B7E-E7AF1DB2F2D5}" destId="{BE5062B0-B85D-4112-8225-E22A6BD85F9C}" srcOrd="0" destOrd="0" parTransId="{CEDD5513-0E95-4D6A-ADA7-D8B6F0D3908F}" sibTransId="{F1A0FFF8-F86F-418D-9E59-8FBEF3F740A2}"/>
    <dgm:cxn modelId="{B879A939-E5D1-4927-AFD8-DA05155A84C8}" type="presOf" srcId="{60979C00-FAA8-4D15-A83A-F57AFF6E61E1}" destId="{C0A6DCC0-550F-4742-B870-ADEA4EED6D3A}" srcOrd="0" destOrd="0" presId="urn:microsoft.com/office/officeart/2008/layout/SquareAccentList"/>
    <dgm:cxn modelId="{2194586D-931A-476D-9219-A49C10991F45}" type="presOf" srcId="{3C593F53-EFC2-4433-9B7E-E7AF1DB2F2D5}" destId="{B1154DE6-8374-4E14-A8FF-7591F9A7B818}" srcOrd="0" destOrd="0" presId="urn:microsoft.com/office/officeart/2008/layout/SquareAccentList"/>
    <dgm:cxn modelId="{D3AAEB4D-ACB7-48D8-80BF-21F08A2F4201}" type="presOf" srcId="{4DA98EF7-DF00-48E4-8C1D-8C611E72C6B5}" destId="{46E92696-8A0F-4D11-AE07-981FD33C9752}" srcOrd="0" destOrd="0" presId="urn:microsoft.com/office/officeart/2008/layout/SquareAccentList"/>
    <dgm:cxn modelId="{CBDB7F72-4118-49D7-ACE3-4B83CD4C80DC}" srcId="{D316A592-00D1-499D-B531-98962C20CCAA}" destId="{C6A3E3EE-9D70-4833-8C23-13C5AFFFF962}" srcOrd="0" destOrd="0" parTransId="{176CAE61-E3EA-476B-A16D-352A446479B0}" sibTransId="{8A2DBBBB-33EF-495C-AF69-CD6C02FCCBA0}"/>
    <dgm:cxn modelId="{8B5E227E-69E3-4AF8-9D14-8BFF5D4C74EC}" srcId="{BE5062B0-B85D-4112-8225-E22A6BD85F9C}" destId="{60979C00-FAA8-4D15-A83A-F57AFF6E61E1}" srcOrd="1" destOrd="0" parTransId="{DE8E618E-3170-46B2-91C9-172099B08F72}" sibTransId="{EC518045-FE88-4958-AFA2-1BE7427206F6}"/>
    <dgm:cxn modelId="{60209183-0F60-4C90-A05C-569375D4C98A}" srcId="{BE5062B0-B85D-4112-8225-E22A6BD85F9C}" destId="{4DA98EF7-DF00-48E4-8C1D-8C611E72C6B5}" srcOrd="0" destOrd="0" parTransId="{FABB747D-EFF2-44BB-8FD3-54961D4C65A0}" sibTransId="{4A0D6F81-E0C9-44B7-B2B3-2A1A8126F7A9}"/>
    <dgm:cxn modelId="{D556F88A-6415-4A13-8660-DBCE851A7F8C}" srcId="{D316A592-00D1-499D-B531-98962C20CCAA}" destId="{80C51024-881F-4091-B144-BC3E9F34C242}" srcOrd="1" destOrd="0" parTransId="{0CEB9D3C-9948-4525-A7B3-3CFB59E19D61}" sibTransId="{F53A867B-613C-427D-B91B-FE99515D8897}"/>
    <dgm:cxn modelId="{87A796A4-0792-4F48-9B1A-2AF155BE63A0}" type="presOf" srcId="{D7D860E6-4198-4C43-86DB-7E5E537C588D}" destId="{C389119F-64DF-4FCB-9CB7-9692DF767C7B}" srcOrd="0" destOrd="0" presId="urn:microsoft.com/office/officeart/2008/layout/SquareAccentList"/>
    <dgm:cxn modelId="{A45654E0-11F7-44BC-B044-7EBC43BCC851}" type="presOf" srcId="{C6A3E3EE-9D70-4833-8C23-13C5AFFFF962}" destId="{2978DDFF-398C-4B7E-AD0A-A28EF3943C94}" srcOrd="0" destOrd="0" presId="urn:microsoft.com/office/officeart/2008/layout/SquareAccentList"/>
    <dgm:cxn modelId="{BE8E5AE4-34D3-466F-BFF1-C6767B206E2E}" srcId="{3C593F53-EFC2-4433-9B7E-E7AF1DB2F2D5}" destId="{D316A592-00D1-499D-B531-98962C20CCAA}" srcOrd="1" destOrd="0" parTransId="{B92A46B4-3351-4A3A-868C-CE5258DA0033}" sibTransId="{1EEDEDB5-8FB7-40C5-A7DC-324B1A3ECA8E}"/>
    <dgm:cxn modelId="{557196FB-86A8-457E-97B8-4B8506B55A4A}" type="presOf" srcId="{D316A592-00D1-499D-B531-98962C20CCAA}" destId="{7F1CF5EA-1385-472A-9C08-55D4F3572E04}" srcOrd="0" destOrd="0" presId="urn:microsoft.com/office/officeart/2008/layout/SquareAccentList"/>
    <dgm:cxn modelId="{DEAD4C6B-9538-415A-99E5-E46D42A88BFC}" type="presParOf" srcId="{B1154DE6-8374-4E14-A8FF-7591F9A7B818}" destId="{9AB6B5F1-020A-4163-98AD-5DF3C284FDF2}" srcOrd="0" destOrd="0" presId="urn:microsoft.com/office/officeart/2008/layout/SquareAccentList"/>
    <dgm:cxn modelId="{FB77692A-5B9F-4640-BA65-80970BC0E955}" type="presParOf" srcId="{9AB6B5F1-020A-4163-98AD-5DF3C284FDF2}" destId="{2862D8EA-D2A7-4993-A1E9-ADE959BBE1FA}" srcOrd="0" destOrd="0" presId="urn:microsoft.com/office/officeart/2008/layout/SquareAccentList"/>
    <dgm:cxn modelId="{5E52B57A-2F9D-4602-A195-A994F49BD871}" type="presParOf" srcId="{2862D8EA-D2A7-4993-A1E9-ADE959BBE1FA}" destId="{17B52A6D-1F2F-4447-820F-08C41427F669}" srcOrd="0" destOrd="0" presId="urn:microsoft.com/office/officeart/2008/layout/SquareAccentList"/>
    <dgm:cxn modelId="{F481765C-F970-4EBB-888A-48CDFBFA8910}" type="presParOf" srcId="{2862D8EA-D2A7-4993-A1E9-ADE959BBE1FA}" destId="{128C7B4D-E9CE-4B50-95A4-E415185436DA}" srcOrd="1" destOrd="0" presId="urn:microsoft.com/office/officeart/2008/layout/SquareAccentList"/>
    <dgm:cxn modelId="{5512E0AD-42F9-41F7-981A-159BC7815A11}" type="presParOf" srcId="{2862D8EA-D2A7-4993-A1E9-ADE959BBE1FA}" destId="{49B37838-3CE4-420B-9C8A-002593A784DA}" srcOrd="2" destOrd="0" presId="urn:microsoft.com/office/officeart/2008/layout/SquareAccentList"/>
    <dgm:cxn modelId="{C6F48925-A697-4E17-8AA0-AC990E31A4FE}" type="presParOf" srcId="{9AB6B5F1-020A-4163-98AD-5DF3C284FDF2}" destId="{671645AE-D63E-4F55-AB9D-5A8762696936}" srcOrd="1" destOrd="0" presId="urn:microsoft.com/office/officeart/2008/layout/SquareAccentList"/>
    <dgm:cxn modelId="{49B55F35-D83C-464E-B04D-FFB1A0EA0365}" type="presParOf" srcId="{671645AE-D63E-4F55-AB9D-5A8762696936}" destId="{1651EB87-B448-4D28-8DF9-9C99B5F46A02}" srcOrd="0" destOrd="0" presId="urn:microsoft.com/office/officeart/2008/layout/SquareAccentList"/>
    <dgm:cxn modelId="{B7703196-E180-4F12-83CE-7DAAADAA611E}" type="presParOf" srcId="{1651EB87-B448-4D28-8DF9-9C99B5F46A02}" destId="{5DEEF0A4-F592-405E-B462-650A08652556}" srcOrd="0" destOrd="0" presId="urn:microsoft.com/office/officeart/2008/layout/SquareAccentList"/>
    <dgm:cxn modelId="{EE609852-E79E-46FB-841A-614A8387BEEF}" type="presParOf" srcId="{1651EB87-B448-4D28-8DF9-9C99B5F46A02}" destId="{46E92696-8A0F-4D11-AE07-981FD33C9752}" srcOrd="1" destOrd="0" presId="urn:microsoft.com/office/officeart/2008/layout/SquareAccentList"/>
    <dgm:cxn modelId="{2F418481-70F2-49AA-8D19-11DD670C8D01}" type="presParOf" srcId="{671645AE-D63E-4F55-AB9D-5A8762696936}" destId="{04006AD7-B982-4711-B758-A718617CB452}" srcOrd="1" destOrd="0" presId="urn:microsoft.com/office/officeart/2008/layout/SquareAccentList"/>
    <dgm:cxn modelId="{C2E53827-E257-4BCA-86D9-D25DA4F39EBD}" type="presParOf" srcId="{04006AD7-B982-4711-B758-A718617CB452}" destId="{DE5CCE50-0310-47BC-B3AD-927E57EB50FE}" srcOrd="0" destOrd="0" presId="urn:microsoft.com/office/officeart/2008/layout/SquareAccentList"/>
    <dgm:cxn modelId="{D66319A2-01A2-4AE3-AFA4-3F722972022F}" type="presParOf" srcId="{04006AD7-B982-4711-B758-A718617CB452}" destId="{C0A6DCC0-550F-4742-B870-ADEA4EED6D3A}" srcOrd="1" destOrd="0" presId="urn:microsoft.com/office/officeart/2008/layout/SquareAccentList"/>
    <dgm:cxn modelId="{FFCF4AD5-709D-4356-BE1F-A1C5FF940BFF}" type="presParOf" srcId="{671645AE-D63E-4F55-AB9D-5A8762696936}" destId="{ABE448C5-1B09-4736-808D-1128A65DDEC9}" srcOrd="2" destOrd="0" presId="urn:microsoft.com/office/officeart/2008/layout/SquareAccentList"/>
    <dgm:cxn modelId="{6898711B-B8CC-47BF-B11B-9616CD705C89}" type="presParOf" srcId="{ABE448C5-1B09-4736-808D-1128A65DDEC9}" destId="{41F42A45-BEF2-4450-B9B6-551230550B62}" srcOrd="0" destOrd="0" presId="urn:microsoft.com/office/officeart/2008/layout/SquareAccentList"/>
    <dgm:cxn modelId="{D63B1A23-71BD-4BCA-97DB-7339D88DE661}" type="presParOf" srcId="{ABE448C5-1B09-4736-808D-1128A65DDEC9}" destId="{1FAD8DE7-92DD-443D-B602-F0DCFB28A117}" srcOrd="1" destOrd="0" presId="urn:microsoft.com/office/officeart/2008/layout/SquareAccentList"/>
    <dgm:cxn modelId="{46726ED6-420E-47FB-A8D1-57291F0BC716}" type="presParOf" srcId="{B1154DE6-8374-4E14-A8FF-7591F9A7B818}" destId="{D0BC51F3-3A13-46F8-A166-25EC4CC76FB3}" srcOrd="1" destOrd="0" presId="urn:microsoft.com/office/officeart/2008/layout/SquareAccentList"/>
    <dgm:cxn modelId="{822B71D7-5B6F-4718-9F36-E12EAB6FEFEC}" type="presParOf" srcId="{D0BC51F3-3A13-46F8-A166-25EC4CC76FB3}" destId="{AA87B690-2202-43C6-B04B-269A703372DD}" srcOrd="0" destOrd="0" presId="urn:microsoft.com/office/officeart/2008/layout/SquareAccentList"/>
    <dgm:cxn modelId="{AE94F058-54BA-47EF-984D-C89CE1459465}" type="presParOf" srcId="{AA87B690-2202-43C6-B04B-269A703372DD}" destId="{2DABB522-6E3D-41ED-A520-D7DDC0A6A12F}" srcOrd="0" destOrd="0" presId="urn:microsoft.com/office/officeart/2008/layout/SquareAccentList"/>
    <dgm:cxn modelId="{31668666-80C9-4266-BFF5-3F3373ED6077}" type="presParOf" srcId="{AA87B690-2202-43C6-B04B-269A703372DD}" destId="{D085484A-4C0D-41E4-8A78-A63D8F0C74B5}" srcOrd="1" destOrd="0" presId="urn:microsoft.com/office/officeart/2008/layout/SquareAccentList"/>
    <dgm:cxn modelId="{1D83FA8E-251C-4E25-8AF1-9BA98660B779}" type="presParOf" srcId="{AA87B690-2202-43C6-B04B-269A703372DD}" destId="{7F1CF5EA-1385-472A-9C08-55D4F3572E04}" srcOrd="2" destOrd="0" presId="urn:microsoft.com/office/officeart/2008/layout/SquareAccentList"/>
    <dgm:cxn modelId="{B47FDF51-A5EA-4477-B3C4-E235E2568E9F}" type="presParOf" srcId="{D0BC51F3-3A13-46F8-A166-25EC4CC76FB3}" destId="{FF02EC7E-2915-4E24-BE8A-9177EE7CF8E1}" srcOrd="1" destOrd="0" presId="urn:microsoft.com/office/officeart/2008/layout/SquareAccentList"/>
    <dgm:cxn modelId="{7472AC5F-034A-4F29-8051-0146E41FC36C}" type="presParOf" srcId="{FF02EC7E-2915-4E24-BE8A-9177EE7CF8E1}" destId="{EC79CC6E-94C6-40D4-A651-E7579F793469}" srcOrd="0" destOrd="0" presId="urn:microsoft.com/office/officeart/2008/layout/SquareAccentList"/>
    <dgm:cxn modelId="{25AB72CC-7403-440C-8614-8D3A6376DE3A}" type="presParOf" srcId="{EC79CC6E-94C6-40D4-A651-E7579F793469}" destId="{ACCE984D-4509-4F60-887B-91D4EA8BED37}" srcOrd="0" destOrd="0" presId="urn:microsoft.com/office/officeart/2008/layout/SquareAccentList"/>
    <dgm:cxn modelId="{57CA0E5C-A20E-4CD5-AD4B-1623216B560E}" type="presParOf" srcId="{EC79CC6E-94C6-40D4-A651-E7579F793469}" destId="{2978DDFF-398C-4B7E-AD0A-A28EF3943C94}" srcOrd="1" destOrd="0" presId="urn:microsoft.com/office/officeart/2008/layout/SquareAccentList"/>
    <dgm:cxn modelId="{8F845FAE-13DE-4376-9AF0-BCA491911A25}" type="presParOf" srcId="{FF02EC7E-2915-4E24-BE8A-9177EE7CF8E1}" destId="{0B742ACC-8932-41C5-883F-883413C47BA5}" srcOrd="1" destOrd="0" presId="urn:microsoft.com/office/officeart/2008/layout/SquareAccentList"/>
    <dgm:cxn modelId="{E493B91C-1532-48CA-8057-6944C43EB6D1}" type="presParOf" srcId="{0B742ACC-8932-41C5-883F-883413C47BA5}" destId="{003B32B2-A554-413B-AE0A-21CA9B673C7F}" srcOrd="0" destOrd="0" presId="urn:microsoft.com/office/officeart/2008/layout/SquareAccentList"/>
    <dgm:cxn modelId="{29885612-43C0-4FDA-8BA1-3E00E911785C}" type="presParOf" srcId="{0B742ACC-8932-41C5-883F-883413C47BA5}" destId="{68712971-704F-4698-885F-B01FFE60F272}" srcOrd="1" destOrd="0" presId="urn:microsoft.com/office/officeart/2008/layout/SquareAccentList"/>
    <dgm:cxn modelId="{48749FE3-261B-48BE-A26C-C2A12B8AEA7E}" type="presParOf" srcId="{FF02EC7E-2915-4E24-BE8A-9177EE7CF8E1}" destId="{D74656D1-8FA7-40AC-B114-F9B5F58103C2}" srcOrd="2" destOrd="0" presId="urn:microsoft.com/office/officeart/2008/layout/SquareAccentList"/>
    <dgm:cxn modelId="{47299872-17E9-41E3-AC0F-49C754D46B5F}" type="presParOf" srcId="{D74656D1-8FA7-40AC-B114-F9B5F58103C2}" destId="{A5537A97-29F1-417C-A7A7-EBCBDDB7FEF7}" srcOrd="0" destOrd="0" presId="urn:microsoft.com/office/officeart/2008/layout/SquareAccentList"/>
    <dgm:cxn modelId="{E1070832-0D89-4227-8E07-2E7285D0210D}" type="presParOf" srcId="{D74656D1-8FA7-40AC-B114-F9B5F58103C2}" destId="{C389119F-64DF-4FCB-9CB7-9692DF767C7B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B52A6D-1F2F-4447-820F-08C41427F669}">
      <dsp:nvSpPr>
        <dsp:cNvPr id="0" name=""/>
        <dsp:cNvSpPr/>
      </dsp:nvSpPr>
      <dsp:spPr>
        <a:xfrm>
          <a:off x="28" y="628457"/>
          <a:ext cx="2973631" cy="34983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8C7B4D-E9CE-4B50-95A4-E415185436DA}">
      <dsp:nvSpPr>
        <dsp:cNvPr id="0" name=""/>
        <dsp:cNvSpPr/>
      </dsp:nvSpPr>
      <dsp:spPr>
        <a:xfrm>
          <a:off x="28" y="759843"/>
          <a:ext cx="218453" cy="21845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B37838-3CE4-420B-9C8A-002593A784DA}">
      <dsp:nvSpPr>
        <dsp:cNvPr id="0" name=""/>
        <dsp:cNvSpPr/>
      </dsp:nvSpPr>
      <dsp:spPr>
        <a:xfrm>
          <a:off x="28" y="0"/>
          <a:ext cx="2973631" cy="628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l" defTabSz="53340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200" b="1" kern="1200" dirty="0">
              <a:latin typeface="Arial" pitchFamily="34" charset="0"/>
              <a:cs typeface="Arial" pitchFamily="34" charset="0"/>
            </a:rPr>
            <a:t>CİNSİYET ÖZELLİKLERİ</a:t>
          </a:r>
        </a:p>
      </dsp:txBody>
      <dsp:txXfrm>
        <a:off x="28" y="0"/>
        <a:ext cx="2973631" cy="628457"/>
      </dsp:txXfrm>
    </dsp:sp>
    <dsp:sp modelId="{5DEEF0A4-F592-405E-B462-650A08652556}">
      <dsp:nvSpPr>
        <dsp:cNvPr id="0" name=""/>
        <dsp:cNvSpPr/>
      </dsp:nvSpPr>
      <dsp:spPr>
        <a:xfrm>
          <a:off x="28" y="1269052"/>
          <a:ext cx="218448" cy="2184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E92696-8A0F-4D11-AE07-981FD33C9752}">
      <dsp:nvSpPr>
        <dsp:cNvPr id="0" name=""/>
        <dsp:cNvSpPr/>
      </dsp:nvSpPr>
      <dsp:spPr>
        <a:xfrm>
          <a:off x="208182" y="1123674"/>
          <a:ext cx="2765476" cy="5092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l" defTabSz="53340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200" kern="1200" dirty="0">
              <a:latin typeface="Arial" pitchFamily="34" charset="0"/>
              <a:cs typeface="Arial" pitchFamily="34" charset="0"/>
            </a:rPr>
            <a:t>Kızlar adet görmeye başlarlar, oğlanlar görmezler.</a:t>
          </a:r>
        </a:p>
      </dsp:txBody>
      <dsp:txXfrm>
        <a:off x="208182" y="1123674"/>
        <a:ext cx="2765476" cy="509203"/>
      </dsp:txXfrm>
    </dsp:sp>
    <dsp:sp modelId="{DE5CCE50-0310-47BC-B3AD-927E57EB50FE}">
      <dsp:nvSpPr>
        <dsp:cNvPr id="0" name=""/>
        <dsp:cNvSpPr/>
      </dsp:nvSpPr>
      <dsp:spPr>
        <a:xfrm>
          <a:off x="28" y="1778255"/>
          <a:ext cx="218448" cy="2184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1986775"/>
              <a:satOff val="7962"/>
              <a:lumOff val="172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A6DCC0-550F-4742-B870-ADEA4EED6D3A}">
      <dsp:nvSpPr>
        <dsp:cNvPr id="0" name=""/>
        <dsp:cNvSpPr/>
      </dsp:nvSpPr>
      <dsp:spPr>
        <a:xfrm>
          <a:off x="208182" y="1632878"/>
          <a:ext cx="2765476" cy="5092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l" defTabSz="53340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200" kern="1200" dirty="0">
              <a:latin typeface="Arial" pitchFamily="34" charset="0"/>
              <a:cs typeface="Arial" pitchFamily="34" charset="0"/>
            </a:rPr>
            <a:t>Oğlanların testisleri vardır, kızlarda yoktur.</a:t>
          </a:r>
        </a:p>
      </dsp:txBody>
      <dsp:txXfrm>
        <a:off x="208182" y="1632878"/>
        <a:ext cx="2765476" cy="509203"/>
      </dsp:txXfrm>
    </dsp:sp>
    <dsp:sp modelId="{41F42A45-BEF2-4450-B9B6-551230550B62}">
      <dsp:nvSpPr>
        <dsp:cNvPr id="0" name=""/>
        <dsp:cNvSpPr/>
      </dsp:nvSpPr>
      <dsp:spPr>
        <a:xfrm>
          <a:off x="28" y="2287459"/>
          <a:ext cx="218448" cy="2184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3973551"/>
              <a:satOff val="15924"/>
              <a:lumOff val="345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AD8DE7-92DD-443D-B602-F0DCFB28A117}">
      <dsp:nvSpPr>
        <dsp:cNvPr id="0" name=""/>
        <dsp:cNvSpPr/>
      </dsp:nvSpPr>
      <dsp:spPr>
        <a:xfrm>
          <a:off x="208182" y="2142081"/>
          <a:ext cx="2765476" cy="5092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l" defTabSz="53340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200" kern="1200" dirty="0">
              <a:latin typeface="Arial" pitchFamily="34" charset="0"/>
              <a:cs typeface="Arial" pitchFamily="34" charset="0"/>
            </a:rPr>
            <a:t>Kadınlar bebek emzirebilirler, erkekler emziremezler.</a:t>
          </a:r>
        </a:p>
      </dsp:txBody>
      <dsp:txXfrm>
        <a:off x="208182" y="2142081"/>
        <a:ext cx="2765476" cy="509203"/>
      </dsp:txXfrm>
    </dsp:sp>
    <dsp:sp modelId="{2DABB522-6E3D-41ED-A520-D7DDC0A6A12F}">
      <dsp:nvSpPr>
        <dsp:cNvPr id="0" name=""/>
        <dsp:cNvSpPr/>
      </dsp:nvSpPr>
      <dsp:spPr>
        <a:xfrm>
          <a:off x="3122340" y="628457"/>
          <a:ext cx="2973631" cy="349838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85484A-4C0D-41E4-8A78-A63D8F0C74B5}">
      <dsp:nvSpPr>
        <dsp:cNvPr id="0" name=""/>
        <dsp:cNvSpPr/>
      </dsp:nvSpPr>
      <dsp:spPr>
        <a:xfrm>
          <a:off x="3122340" y="759843"/>
          <a:ext cx="218453" cy="21845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1CF5EA-1385-472A-9C08-55D4F3572E04}">
      <dsp:nvSpPr>
        <dsp:cNvPr id="0" name=""/>
        <dsp:cNvSpPr/>
      </dsp:nvSpPr>
      <dsp:spPr>
        <a:xfrm>
          <a:off x="3122340" y="0"/>
          <a:ext cx="2973631" cy="628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200" b="1" kern="1200" dirty="0">
              <a:latin typeface="Arial" pitchFamily="34" charset="0"/>
              <a:cs typeface="Arial" pitchFamily="34" charset="0"/>
            </a:rPr>
            <a:t>TOPLUMSAL CİNSİYET ÖZELLİKLERİ</a:t>
          </a:r>
        </a:p>
      </dsp:txBody>
      <dsp:txXfrm>
        <a:off x="3122340" y="0"/>
        <a:ext cx="2973631" cy="628457"/>
      </dsp:txXfrm>
    </dsp:sp>
    <dsp:sp modelId="{ACCE984D-4509-4F60-887B-91D4EA8BED37}">
      <dsp:nvSpPr>
        <dsp:cNvPr id="0" name=""/>
        <dsp:cNvSpPr/>
      </dsp:nvSpPr>
      <dsp:spPr>
        <a:xfrm>
          <a:off x="3122340" y="1269052"/>
          <a:ext cx="218448" cy="2184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5960326"/>
              <a:satOff val="23887"/>
              <a:lumOff val="51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78DDFF-398C-4B7E-AD0A-A28EF3943C94}">
      <dsp:nvSpPr>
        <dsp:cNvPr id="0" name=""/>
        <dsp:cNvSpPr/>
      </dsp:nvSpPr>
      <dsp:spPr>
        <a:xfrm>
          <a:off x="3330494" y="1123674"/>
          <a:ext cx="2765476" cy="5092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l" defTabSz="53340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200" kern="1200" dirty="0">
              <a:latin typeface="Arial" pitchFamily="34" charset="0"/>
              <a:cs typeface="Arial" pitchFamily="34" charset="0"/>
            </a:rPr>
            <a:t>Avrupa’da aynı işi yapan kadınlar, erkeklerden daha az kazanırlar.</a:t>
          </a:r>
        </a:p>
      </dsp:txBody>
      <dsp:txXfrm>
        <a:off x="3330494" y="1123674"/>
        <a:ext cx="2765476" cy="509203"/>
      </dsp:txXfrm>
    </dsp:sp>
    <dsp:sp modelId="{003B32B2-A554-413B-AE0A-21CA9B673C7F}">
      <dsp:nvSpPr>
        <dsp:cNvPr id="0" name=""/>
        <dsp:cNvSpPr/>
      </dsp:nvSpPr>
      <dsp:spPr>
        <a:xfrm>
          <a:off x="3122340" y="1778255"/>
          <a:ext cx="218448" cy="2184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7947101"/>
              <a:satOff val="31849"/>
              <a:lumOff val="690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712971-704F-4698-885F-B01FFE60F272}">
      <dsp:nvSpPr>
        <dsp:cNvPr id="0" name=""/>
        <dsp:cNvSpPr/>
      </dsp:nvSpPr>
      <dsp:spPr>
        <a:xfrm>
          <a:off x="3330494" y="1632878"/>
          <a:ext cx="2765476" cy="5092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l" defTabSz="53340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200" kern="1200" dirty="0">
              <a:latin typeface="Arial" pitchFamily="34" charset="0"/>
              <a:cs typeface="Arial" pitchFamily="34" charset="0"/>
            </a:rPr>
            <a:t>Birçok ülkede kadınlar daha fazla dans ederken erkekler futbol oynarlar. </a:t>
          </a:r>
        </a:p>
      </dsp:txBody>
      <dsp:txXfrm>
        <a:off x="3330494" y="1632878"/>
        <a:ext cx="2765476" cy="509203"/>
      </dsp:txXfrm>
    </dsp:sp>
    <dsp:sp modelId="{A5537A97-29F1-417C-A7A7-EBCBDDB7FEF7}">
      <dsp:nvSpPr>
        <dsp:cNvPr id="0" name=""/>
        <dsp:cNvSpPr/>
      </dsp:nvSpPr>
      <dsp:spPr>
        <a:xfrm>
          <a:off x="3122340" y="2287459"/>
          <a:ext cx="218448" cy="2184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89119F-64DF-4FCB-9CB7-9692DF767C7B}">
      <dsp:nvSpPr>
        <dsp:cNvPr id="0" name=""/>
        <dsp:cNvSpPr/>
      </dsp:nvSpPr>
      <dsp:spPr>
        <a:xfrm>
          <a:off x="3330494" y="2142081"/>
          <a:ext cx="2765476" cy="5092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l" defTabSz="53340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200" kern="1200" dirty="0">
              <a:latin typeface="Arial" pitchFamily="34" charset="0"/>
              <a:cs typeface="Arial" pitchFamily="34" charset="0"/>
            </a:rPr>
            <a:t>Kadınlar erkeklere göre daha fazla ev işi yaparlar.</a:t>
          </a:r>
        </a:p>
      </dsp:txBody>
      <dsp:txXfrm>
        <a:off x="3330494" y="2142081"/>
        <a:ext cx="2765476" cy="5092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3.11.2021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3.11.2021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3.11.2021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3.11.2021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3.11.2021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3.11.2021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2214546" y="1000115"/>
            <a:ext cx="6929454" cy="4000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ct val="20000"/>
              </a:spcBef>
              <a:defRPr/>
            </a:pPr>
            <a:endParaRPr lang="tr-TR" sz="15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1979712" y="1059582"/>
            <a:ext cx="7215206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endParaRPr lang="tr-TR" sz="4800" b="1" i="1" dirty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8" name="7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10" name="9 Metin kutusu"/>
          <p:cNvSpPr txBox="1"/>
          <p:nvPr/>
        </p:nvSpPr>
        <p:spPr>
          <a:xfrm>
            <a:off x="2759285" y="195486"/>
            <a:ext cx="54726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200" b="1" dirty="0">
                <a:latin typeface="Arial" pitchFamily="34" charset="0"/>
                <a:cs typeface="Arial" pitchFamily="34" charset="0"/>
              </a:rPr>
              <a:t>TOPLUMSAL CİNSİYET EŞİTLİĞİ</a:t>
            </a:r>
          </a:p>
        </p:txBody>
      </p:sp>
      <p:pic>
        <p:nvPicPr>
          <p:cNvPr id="1026" name="Picture 2" descr="Türkiye&amp;#39;nin “Toplumsal Cinsiyet Eşitliği” karnesi: Ağrı, Muş ve Yozgat  listenin en sonunda | PolitikYol Haber Sites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2" y="0"/>
            <a:ext cx="2199114" cy="891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etin kutusu 2"/>
          <p:cNvSpPr txBox="1"/>
          <p:nvPr/>
        </p:nvSpPr>
        <p:spPr>
          <a:xfrm>
            <a:off x="677796" y="1396199"/>
            <a:ext cx="6625363" cy="1703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tr-TR" dirty="0">
                <a:latin typeface="Arial" pitchFamily="34" charset="0"/>
                <a:cs typeface="Arial" pitchFamily="34" charset="0"/>
              </a:rPr>
              <a:t>Cinsiyet Nedir ?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tr-TR" dirty="0">
                <a:latin typeface="Arial" pitchFamily="34" charset="0"/>
                <a:cs typeface="Arial" pitchFamily="34" charset="0"/>
              </a:rPr>
              <a:t>Toplumsal Cinsiyet Nedir ?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tr-TR" dirty="0">
                <a:latin typeface="Arial" pitchFamily="34" charset="0"/>
                <a:cs typeface="Arial" pitchFamily="34" charset="0"/>
              </a:rPr>
              <a:t>Toplumsal Cinsiyet Eşitliği Nedir ?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tr-TR" dirty="0">
                <a:latin typeface="Arial" pitchFamily="34" charset="0"/>
                <a:cs typeface="Arial" pitchFamily="34" charset="0"/>
              </a:rPr>
              <a:t>Kalıplaşmış Yargılar </a:t>
            </a:r>
          </a:p>
        </p:txBody>
      </p:sp>
      <p:pic>
        <p:nvPicPr>
          <p:cNvPr id="5" name="Picture 2" descr="SKD Türkiy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8775" y="1851670"/>
            <a:ext cx="3336115" cy="3291831"/>
          </a:xfrm>
          <a:prstGeom prst="rect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2214546" y="1000115"/>
            <a:ext cx="6929454" cy="4000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ct val="20000"/>
              </a:spcBef>
              <a:defRPr/>
            </a:pPr>
            <a:endParaRPr lang="tr-TR" sz="15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1979712" y="1059582"/>
            <a:ext cx="7215206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endParaRPr lang="tr-TR" sz="4800" b="1" i="1" dirty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8" name="7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2" name="Dikdörtgen 1"/>
          <p:cNvSpPr/>
          <p:nvPr/>
        </p:nvSpPr>
        <p:spPr>
          <a:xfrm>
            <a:off x="1982598" y="1135253"/>
            <a:ext cx="4572000" cy="295465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tr-TR" sz="1500" dirty="0">
                <a:latin typeface="Arial" pitchFamily="34" charset="0"/>
                <a:cs typeface="Arial" pitchFamily="34" charset="0"/>
              </a:rPr>
              <a:t>Oğlum sen de az kılıbık değilsin.</a:t>
            </a: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tr-TR" sz="15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tr-TR" sz="15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tr-TR" sz="1500" dirty="0">
                <a:latin typeface="Arial" pitchFamily="34" charset="0"/>
                <a:cs typeface="Arial" pitchFamily="34" charset="0"/>
              </a:rPr>
              <a:t>Erkek pembe mi giyer?</a:t>
            </a: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tr-TR" sz="15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tr-TR" sz="15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tr-TR" sz="1500" dirty="0">
                <a:latin typeface="Arial" pitchFamily="34" charset="0"/>
                <a:cs typeface="Arial" pitchFamily="34" charset="0"/>
              </a:rPr>
              <a:t>Mühendis erkek mesleği, hemşirelik kadın mesleği.</a:t>
            </a: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98" y="3291830"/>
            <a:ext cx="759395" cy="676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059582"/>
            <a:ext cx="759395" cy="676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99" y="2124784"/>
            <a:ext cx="759395" cy="676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9 Metin kutusu"/>
          <p:cNvSpPr txBox="1"/>
          <p:nvPr/>
        </p:nvSpPr>
        <p:spPr>
          <a:xfrm>
            <a:off x="2179248" y="195486"/>
            <a:ext cx="660592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200" b="1" dirty="0">
                <a:latin typeface="Arial" pitchFamily="34" charset="0"/>
                <a:cs typeface="Arial" pitchFamily="34" charset="0"/>
              </a:rPr>
              <a:t>KALIPLAŞMIŞ YARGILAR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2214546" y="1000115"/>
            <a:ext cx="6929454" cy="4000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ct val="20000"/>
              </a:spcBef>
              <a:defRPr/>
            </a:pPr>
            <a:endParaRPr lang="tr-TR" sz="15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1979712" y="1059582"/>
            <a:ext cx="7215206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endParaRPr lang="tr-TR" sz="4800" b="1" i="1" dirty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8" name="7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pic>
        <p:nvPicPr>
          <p:cNvPr id="11" name="Resim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519" y="935090"/>
            <a:ext cx="8799969" cy="420841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9 Metin kutusu"/>
          <p:cNvSpPr txBox="1"/>
          <p:nvPr/>
        </p:nvSpPr>
        <p:spPr>
          <a:xfrm>
            <a:off x="1979712" y="195485"/>
            <a:ext cx="660592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200" b="1" dirty="0">
                <a:latin typeface="Arial" pitchFamily="34" charset="0"/>
                <a:cs typeface="Arial" pitchFamily="34" charset="0"/>
              </a:rPr>
              <a:t> CİNSİYET  NEDİR?</a:t>
            </a:r>
          </a:p>
        </p:txBody>
      </p:sp>
      <p:sp>
        <p:nvSpPr>
          <p:cNvPr id="5" name="Dikdörtgen 4"/>
          <p:cNvSpPr/>
          <p:nvPr/>
        </p:nvSpPr>
        <p:spPr>
          <a:xfrm>
            <a:off x="236316" y="1316256"/>
            <a:ext cx="864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latin typeface="Arial" pitchFamily="34" charset="0"/>
                <a:cs typeface="Arial" pitchFamily="34" charset="0"/>
              </a:rPr>
              <a:t>‘Cinsiyet’ kadınları ve erkekleri tanımlayan biyolojik ve psikolojik özelliklerle ilgilidir. </a:t>
            </a:r>
          </a:p>
        </p:txBody>
      </p:sp>
      <p:pic>
        <p:nvPicPr>
          <p:cNvPr id="5122" name="Picture 2" descr="Toplumsal Cinsiyet Eşitliği | Blog, Makaleler | DÖNÜŞÜM PSİKOLOJİ Rehberlik  ve Danışmanlık Merkezi | www.donusumpsikoloji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8637" y="2139702"/>
            <a:ext cx="3600400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2598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2214546" y="1000115"/>
            <a:ext cx="6929454" cy="4000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ct val="20000"/>
              </a:spcBef>
              <a:defRPr/>
            </a:pPr>
            <a:endParaRPr lang="tr-TR" sz="15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1979712" y="1059582"/>
            <a:ext cx="7215206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endParaRPr lang="tr-TR" sz="4800" b="1" i="1" dirty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8" name="7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11" name="9 Metin kutusu"/>
          <p:cNvSpPr txBox="1"/>
          <p:nvPr/>
        </p:nvSpPr>
        <p:spPr>
          <a:xfrm>
            <a:off x="1889725" y="195486"/>
            <a:ext cx="660592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200" b="1" dirty="0">
                <a:latin typeface="Arial" pitchFamily="34" charset="0"/>
                <a:cs typeface="Arial" pitchFamily="34" charset="0"/>
              </a:rPr>
              <a:t>TOPLUMSAL CİNSİYET  NEDİR?</a:t>
            </a:r>
          </a:p>
        </p:txBody>
      </p:sp>
      <p:sp>
        <p:nvSpPr>
          <p:cNvPr id="2" name="Dikdörtgen 1"/>
          <p:cNvSpPr/>
          <p:nvPr/>
        </p:nvSpPr>
        <p:spPr>
          <a:xfrm>
            <a:off x="194912" y="1879253"/>
            <a:ext cx="387303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dirty="0">
                <a:latin typeface="Arial" pitchFamily="34" charset="0"/>
                <a:cs typeface="Arial" pitchFamily="34" charset="0"/>
              </a:rPr>
              <a:t>“Toplumsal Cinsiyet” kavramı ise, kadının ve erkeğin sosyal olarak belirlenmiş kişilik özelliklerini, rol ve sorumluluklarını ifade etmektedir. </a:t>
            </a:r>
          </a:p>
        </p:txBody>
      </p:sp>
      <p:pic>
        <p:nvPicPr>
          <p:cNvPr id="4098" name="Picture 2" descr="Toplumsal Cinsiyet Nedir? | IIENSTIT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4290" y="1726238"/>
            <a:ext cx="4324256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9 Metin kutusu"/>
          <p:cNvSpPr txBox="1"/>
          <p:nvPr/>
        </p:nvSpPr>
        <p:spPr>
          <a:xfrm>
            <a:off x="1889725" y="195486"/>
            <a:ext cx="660592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200" b="1" dirty="0">
                <a:latin typeface="Arial" pitchFamily="34" charset="0"/>
                <a:cs typeface="Arial" pitchFamily="34" charset="0"/>
              </a:rPr>
              <a:t>TOPLUMSAL CİNSİYET  NEDİR?</a:t>
            </a:r>
          </a:p>
        </p:txBody>
      </p:sp>
      <p:sp>
        <p:nvSpPr>
          <p:cNvPr id="5" name="Dikdörtgen 4"/>
          <p:cNvSpPr/>
          <p:nvPr/>
        </p:nvSpPr>
        <p:spPr>
          <a:xfrm>
            <a:off x="395536" y="1059582"/>
            <a:ext cx="4392488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dirty="0">
                <a:latin typeface="Arial" pitchFamily="34" charset="0"/>
                <a:cs typeface="Arial" pitchFamily="34" charset="0"/>
              </a:rPr>
              <a:t>Toplumsal cinsiyet kavramının tanımında biyolojik farklılıklar değil, kadın ve erkek olarak toplumun 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tr-TR" dirty="0">
                <a:latin typeface="Arial" pitchFamily="34" charset="0"/>
                <a:cs typeface="Arial" pitchFamily="34" charset="0"/>
              </a:rPr>
              <a:t>bizi nasıl gördüğü, 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tr-TR" dirty="0">
                <a:latin typeface="Arial" pitchFamily="34" charset="0"/>
                <a:cs typeface="Arial" pitchFamily="34" charset="0"/>
              </a:rPr>
              <a:t>nasıl algıladığı, 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tr-TR" dirty="0">
                <a:latin typeface="Arial" pitchFamily="34" charset="0"/>
                <a:cs typeface="Arial" pitchFamily="34" charset="0"/>
              </a:rPr>
              <a:t>nasıl düşündüğü ve 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tr-TR" dirty="0">
                <a:latin typeface="Arial" pitchFamily="34" charset="0"/>
                <a:cs typeface="Arial" pitchFamily="34" charset="0"/>
              </a:rPr>
              <a:t>nasıl davranmamızı beklediği ile ilgili değerler, beklentiler, yargılar ve roller bulunmaktadır.</a:t>
            </a:r>
          </a:p>
        </p:txBody>
      </p:sp>
      <p:pic>
        <p:nvPicPr>
          <p:cNvPr id="3074" name="Picture 2" descr="Küresel cinsiyet eşitsizliğini tamamen gidermek için 200 yıl gerekiyor -  BBC News Türkç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7484" y="1635646"/>
            <a:ext cx="3584397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4494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2214546" y="1000115"/>
            <a:ext cx="6929454" cy="4000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ct val="20000"/>
              </a:spcBef>
              <a:defRPr/>
            </a:pPr>
            <a:endParaRPr lang="tr-TR" sz="15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1974442" y="966621"/>
            <a:ext cx="7215206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endParaRPr lang="tr-TR" sz="4800" b="1" i="1" dirty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8" name="7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10" name="9 Metin kutusu"/>
          <p:cNvSpPr txBox="1"/>
          <p:nvPr/>
        </p:nvSpPr>
        <p:spPr>
          <a:xfrm>
            <a:off x="2179248" y="195486"/>
            <a:ext cx="660592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200" b="1" dirty="0">
                <a:latin typeface="Arial" pitchFamily="34" charset="0"/>
                <a:cs typeface="Arial" pitchFamily="34" charset="0"/>
              </a:rPr>
              <a:t>TOPLUMSAL CİNSİYET EŞİTLİĞİ NEDİR?</a:t>
            </a:r>
          </a:p>
        </p:txBody>
      </p:sp>
      <p:sp>
        <p:nvSpPr>
          <p:cNvPr id="2" name="Dikdörtgen 1"/>
          <p:cNvSpPr/>
          <p:nvPr/>
        </p:nvSpPr>
        <p:spPr>
          <a:xfrm>
            <a:off x="711485" y="1697151"/>
            <a:ext cx="3721636" cy="2118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dirty="0">
                <a:latin typeface="Arial" pitchFamily="34" charset="0"/>
                <a:cs typeface="Arial" pitchFamily="34" charset="0"/>
              </a:rPr>
              <a:t>Her iki cinsiyetin de tüm kamusal ve özel yaşam alanlarına eşit seviyede katılımı ve bu alanlarda eşit seviyede görünür olması anlamına gelir.</a:t>
            </a:r>
          </a:p>
        </p:txBody>
      </p:sp>
      <p:pic>
        <p:nvPicPr>
          <p:cNvPr id="2050" name="Picture 2" descr="Bir Erkek Bakış Açısından: Toplumsal Cinsiyet Eşitliği Mi? Adaleti Mi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500186"/>
            <a:ext cx="2808312" cy="2820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251520" y="1347614"/>
            <a:ext cx="446449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HER İKİ CİNS</a:t>
            </a:r>
          </a:p>
        </p:txBody>
      </p:sp>
      <p:sp>
        <p:nvSpPr>
          <p:cNvPr id="6" name="Dikdörtgen 5"/>
          <p:cNvSpPr/>
          <p:nvPr/>
        </p:nvSpPr>
        <p:spPr>
          <a:xfrm>
            <a:off x="4499992" y="1116781"/>
            <a:ext cx="4464496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28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HAK</a:t>
            </a:r>
          </a:p>
          <a:p>
            <a:pPr algn="ctr"/>
            <a:r>
              <a:rPr lang="tr-TR" sz="28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ÖZGÜRLÜK</a:t>
            </a:r>
          </a:p>
          <a:p>
            <a:pPr algn="ctr"/>
            <a:r>
              <a:rPr lang="tr-TR" sz="28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SORUMLULUK</a:t>
            </a:r>
          </a:p>
        </p:txBody>
      </p:sp>
      <p:sp>
        <p:nvSpPr>
          <p:cNvPr id="7" name="Dikdörtgen 6"/>
          <p:cNvSpPr/>
          <p:nvPr/>
        </p:nvSpPr>
        <p:spPr>
          <a:xfrm rot="5400000">
            <a:off x="5451611" y="3601057"/>
            <a:ext cx="295232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BAKIMINDAN</a:t>
            </a:r>
          </a:p>
        </p:txBody>
      </p:sp>
      <p:sp>
        <p:nvSpPr>
          <p:cNvPr id="9" name="Dikdörtgen 8"/>
          <p:cNvSpPr/>
          <p:nvPr/>
        </p:nvSpPr>
        <p:spPr>
          <a:xfrm>
            <a:off x="194869" y="2931790"/>
            <a:ext cx="482453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48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İNSAN OLARAK </a:t>
            </a:r>
            <a:r>
              <a:rPr lang="tr-TR" sz="48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D60093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EŞİTTİR</a:t>
            </a:r>
          </a:p>
        </p:txBody>
      </p:sp>
    </p:spTree>
    <p:extLst>
      <p:ext uri="{BB962C8B-B14F-4D97-AF65-F5344CB8AC3E}">
        <p14:creationId xmlns:p14="http://schemas.microsoft.com/office/powerpoint/2010/main" val="1372291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2214546" y="1000115"/>
            <a:ext cx="6929454" cy="4000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ct val="20000"/>
              </a:spcBef>
              <a:defRPr/>
            </a:pPr>
            <a:endParaRPr lang="tr-TR" sz="15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1979712" y="1059582"/>
            <a:ext cx="7215206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endParaRPr lang="tr-TR" sz="4800" b="1" i="1" dirty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8" name="7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graphicFrame>
        <p:nvGraphicFramePr>
          <p:cNvPr id="2" name="Diyagram 1"/>
          <p:cNvGraphicFramePr/>
          <p:nvPr>
            <p:extLst>
              <p:ext uri="{D42A27DB-BD31-4B8C-83A1-F6EECF244321}">
                <p14:modId xmlns:p14="http://schemas.microsoft.com/office/powerpoint/2010/main" val="3048035457"/>
              </p:ext>
            </p:extLst>
          </p:nvPr>
        </p:nvGraphicFramePr>
        <p:xfrm>
          <a:off x="1475656" y="102833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2214546" y="1000115"/>
            <a:ext cx="6929454" cy="4000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ct val="20000"/>
              </a:spcBef>
              <a:defRPr/>
            </a:pPr>
            <a:endParaRPr lang="tr-TR" sz="15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1979712" y="1059582"/>
            <a:ext cx="7215206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endParaRPr lang="tr-TR" sz="4800" b="1" i="1" dirty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8" name="7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9" name="8 Dikdörtgen"/>
          <p:cNvSpPr/>
          <p:nvPr/>
        </p:nvSpPr>
        <p:spPr>
          <a:xfrm>
            <a:off x="2238498" y="0"/>
            <a:ext cx="705678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600" dirty="0">
                <a:latin typeface="Arial" pitchFamily="34" charset="0"/>
                <a:cs typeface="Arial" pitchFamily="34" charset="0"/>
              </a:rPr>
              <a:t>Toplumsal cinsiyet rolleri sosyalleşmeyle oluşur.  Aile, okul, iş yeri, medya, müzikler-filmler cinsiyete dair kalıplaşmış yargıların korunmasına hizmet etmektedir.</a:t>
            </a: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07" y="1225344"/>
            <a:ext cx="4239217" cy="1368152"/>
          </a:xfrm>
          <a:prstGeom prst="rect">
            <a:avLst/>
          </a:prstGeom>
        </p:spPr>
      </p:pic>
      <p:pic>
        <p:nvPicPr>
          <p:cNvPr id="6146" name="Picture 2" descr="Kadınları eşit saymayan diziler şiddeti besliyor&amp;#39; - Evrense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932" y="2887625"/>
            <a:ext cx="3233132" cy="1821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4" descr="Toplumsal Cinsiyet Bağlamında Televizyon Reklamlarında Geleneksel Kadın  Tiplemesi: Deterjan Reklamlarında Kadının Temsil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845844"/>
            <a:ext cx="3401195" cy="1863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1" name="Picture 7" descr="Kızlar bebekle, erkekler arabayla mı oynarlar? Oyuncak dünyasındaki  cinsiyetçi stereotiplerin karşısında nasıl duruyoruz?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990441"/>
            <a:ext cx="2642880" cy="1764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00839" y="991954"/>
            <a:ext cx="8229600" cy="3884051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60000"/>
              </a:lnSpc>
            </a:pPr>
            <a:r>
              <a:rPr lang="tr-TR" sz="1800" dirty="0">
                <a:latin typeface="Arial" pitchFamily="34" charset="0"/>
                <a:cs typeface="Arial" pitchFamily="34" charset="0"/>
              </a:rPr>
              <a:t>Erkekler ağlamaz.</a:t>
            </a:r>
          </a:p>
          <a:p>
            <a:pPr>
              <a:lnSpc>
                <a:spcPct val="160000"/>
              </a:lnSpc>
            </a:pPr>
            <a:endParaRPr lang="tr-TR" sz="18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60000"/>
              </a:lnSpc>
            </a:pPr>
            <a:endParaRPr lang="tr-TR" sz="18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60000"/>
              </a:lnSpc>
            </a:pPr>
            <a:r>
              <a:rPr lang="tr-TR" sz="1800" dirty="0">
                <a:latin typeface="Arial" pitchFamily="34" charset="0"/>
                <a:cs typeface="Arial" pitchFamily="34" charset="0"/>
              </a:rPr>
              <a:t>Kızını dövmeyen dizini döver. </a:t>
            </a:r>
          </a:p>
          <a:p>
            <a:pPr>
              <a:lnSpc>
                <a:spcPct val="160000"/>
              </a:lnSpc>
            </a:pPr>
            <a:endParaRPr lang="tr-TR" sz="18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60000"/>
              </a:lnSpc>
            </a:pPr>
            <a:endParaRPr lang="tr-TR" sz="18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60000"/>
              </a:lnSpc>
            </a:pPr>
            <a:r>
              <a:rPr lang="tr-TR" sz="1800" dirty="0">
                <a:latin typeface="Arial" pitchFamily="34" charset="0"/>
                <a:cs typeface="Arial" pitchFamily="34" charset="0"/>
              </a:rPr>
              <a:t>Erkek dediğinin masaya yumruğunu vurur.</a:t>
            </a:r>
          </a:p>
          <a:p>
            <a:pPr>
              <a:lnSpc>
                <a:spcPct val="160000"/>
              </a:lnSpc>
            </a:pPr>
            <a:endParaRPr lang="tr-TR" sz="18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60000"/>
              </a:lnSpc>
            </a:pPr>
            <a:endParaRPr lang="tr-TR" sz="18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60000"/>
              </a:lnSpc>
            </a:pPr>
            <a:r>
              <a:rPr lang="tr-TR" sz="1800" dirty="0">
                <a:latin typeface="Arial" pitchFamily="34" charset="0"/>
                <a:cs typeface="Arial" pitchFamily="34" charset="0"/>
              </a:rPr>
              <a:t>Kızlar siyasetten ne anlar?</a:t>
            </a:r>
          </a:p>
        </p:txBody>
      </p:sp>
      <p:sp>
        <p:nvSpPr>
          <p:cNvPr id="4" name="9 Metin kutusu"/>
          <p:cNvSpPr txBox="1"/>
          <p:nvPr/>
        </p:nvSpPr>
        <p:spPr>
          <a:xfrm>
            <a:off x="2179248" y="195486"/>
            <a:ext cx="660592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200" b="1" dirty="0">
                <a:latin typeface="Arial" pitchFamily="34" charset="0"/>
                <a:cs typeface="Arial" pitchFamily="34" charset="0"/>
              </a:rPr>
              <a:t>KALIPLAŞMIŞ YARGILAR</a:t>
            </a:r>
          </a:p>
        </p:txBody>
      </p:sp>
      <p:sp>
        <p:nvSpPr>
          <p:cNvPr id="5" name="AutoShape 2" descr="tolga sag Twitterren: &amp;quot;Malatya&amp;#39;da Alevi vatandaşların evlerine çarpı  işareti konulmuş. Bu ülkedeki demokrasi güçleri bu yobaz, aşağılık  zihniyete çarpı koymak için birleşmeli, yoksa yarın sıra başı açıklara da  gelecek..… https://t.co/jiDsYnEEVD&amp;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523" y="1942792"/>
            <a:ext cx="759395" cy="676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523" y="915566"/>
            <a:ext cx="759395" cy="676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694" y="3143965"/>
            <a:ext cx="759395" cy="676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693" y="4227934"/>
            <a:ext cx="759395" cy="676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6332437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</TotalTime>
  <Words>264</Words>
  <Application>Microsoft Office PowerPoint</Application>
  <PresentationFormat>Ekran Gösterisi (16:9)</PresentationFormat>
  <Paragraphs>51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Arial Unicode MS</vt:lpstr>
      <vt:lpstr>Calibri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RAM IDARE</dc:creator>
  <cp:lastModifiedBy>sevin</cp:lastModifiedBy>
  <cp:revision>131</cp:revision>
  <dcterms:created xsi:type="dcterms:W3CDTF">2019-11-28T07:55:11Z</dcterms:created>
  <dcterms:modified xsi:type="dcterms:W3CDTF">2021-11-03T07:48:04Z</dcterms:modified>
</cp:coreProperties>
</file>