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58" r:id="rId5"/>
    <p:sldId id="261" r:id="rId6"/>
    <p:sldId id="309" r:id="rId7"/>
    <p:sldId id="259" r:id="rId8"/>
    <p:sldId id="260" r:id="rId9"/>
    <p:sldId id="299" r:id="rId10"/>
    <p:sldId id="262" r:id="rId11"/>
    <p:sldId id="263" r:id="rId12"/>
    <p:sldId id="264" r:id="rId13"/>
    <p:sldId id="313" r:id="rId14"/>
    <p:sldId id="310" r:id="rId15"/>
    <p:sldId id="308" r:id="rId16"/>
    <p:sldId id="267" r:id="rId17"/>
    <p:sldId id="311" r:id="rId18"/>
    <p:sldId id="266" r:id="rId19"/>
    <p:sldId id="312" r:id="rId20"/>
    <p:sldId id="306" r:id="rId21"/>
    <p:sldId id="265" r:id="rId22"/>
    <p:sldId id="307" r:id="rId2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708" autoAdjust="0"/>
  </p:normalViewPr>
  <p:slideViewPr>
    <p:cSldViewPr>
      <p:cViewPr>
        <p:scale>
          <a:sx n="100" d="100"/>
          <a:sy n="100" d="100"/>
        </p:scale>
        <p:origin x="-246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7654"/>
            <a:ext cx="3888432" cy="20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437097" y="339502"/>
            <a:ext cx="20649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tr-TR" sz="22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MOTİVASYON</a:t>
            </a:r>
          </a:p>
        </p:txBody>
      </p:sp>
      <p:pic>
        <p:nvPicPr>
          <p:cNvPr id="3074" name="Picture 2" descr="C:\Users\Feza BiL\Desktop\7fe3cd03e6f06927a5991c02a43ae1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6" y="1707654"/>
            <a:ext cx="3902414" cy="209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86000" y="1140589"/>
            <a:ext cx="6678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Kararsızlık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Bakış Açısı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Ümitsizliğe Düşme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Öğrenilmiş Çaresizlik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Başarısızlık Korkusu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Kıyaslama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Plansızlık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Dersi Sevmemek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Hedefin Olmaması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600908" y="304191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MOTİVASYONU AZALTAN ETKENLER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27784" y="28573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BAŞARIDA MOTİVASYONUN ETKİSİ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55776" y="1131590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İçinizdeki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güçlü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hangi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etkiden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oluşmaktadır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? Bu da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çok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önemli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konudur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sağlayan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etkenlerin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başında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çalışmayı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ihtiyaç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olarak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görmek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gelir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Eğer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sonucunda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elde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edilecek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olanlar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önemli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ihtiyaç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olarak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görülürse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ihtiyacı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gidermek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için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çalışmayı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kendisi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isteyecektir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Başarıda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etkisi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şekilde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ortaya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çıkar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1" y="1275606"/>
            <a:ext cx="24625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27784" y="28573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HEDEF BELİRLEME VE MOTİVASYON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03848" y="1635646"/>
            <a:ext cx="57713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Öğrenciyi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iyi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motive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eden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etken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belirlediği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hedeftir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Sınav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sonucunda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ulaşılacak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hedef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iyi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belirlenmişse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hedefe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ulaşmak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istiyorsa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başkalarının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onu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motive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etmesini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beklemez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28289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9563" y="1647106"/>
            <a:ext cx="5626968" cy="33944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İsteksizlik, bıkkınlık hissettiğinizde hedefinizle ilgili bol bol hayaller kurun. Hedefinize ulaştığınızı ve hedefinize ulaştığınızda ne kadar mutlu olacağınızı düşünün.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0" y="1359074"/>
            <a:ext cx="2736305" cy="240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114"/>
            <a:ext cx="60483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27784" y="28573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HEDEF BELİRLEME VE MOTİVASYON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59369" y="1246053"/>
            <a:ext cx="6750496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sonunda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hayallerinize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ulaşmanın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çalışmaktan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geçtiğini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hatırlayın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Ders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isteğinin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ortaya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çıkabilmesi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artabilmesi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için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öncelikle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isteğin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gelmesini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beklemeden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çalışmaya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başlamak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sürdürmek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gerekir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Başarı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arttıkça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kendiliğinden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gelecektir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Feza BiL\Desktop\474e4746-a23f-4f6e-876d-0f2d4500977a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5" y="1864414"/>
            <a:ext cx="2376264" cy="21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eza BiL\Desktop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73" y="3396580"/>
            <a:ext cx="3528392" cy="16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27784" y="28573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GERÇEKÇİ HEDEFLER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484189" y="1246053"/>
            <a:ext cx="6525676" cy="406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499"/>
              </a:lnSpc>
              <a:buFont typeface="Wingdings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Örn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fakültesini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istiyor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başarısı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hedefine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ulaşması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yönünde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değil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Zamanla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hedefinin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fakültesi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olduğunu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çevresine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belirtiyor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çalışma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stratejisini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fakültesine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göre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ayarlamamışsa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sonuçlar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açıklandığında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büyük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hüsran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yaşıyor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fakültesi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hedefine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göre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çalışan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yönde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doğru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strateji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izlemişse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hedefine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ulaşma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ihtimali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yüksektir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Feza BiL\Desktop\Hukuk-Fakülte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" y="1347614"/>
            <a:ext cx="2410053" cy="29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HEDEFLEDİĞİNİZ MESLEĞİ ARAŞTIRIN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987824" y="1419622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Günümüzde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artık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mesleğin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özelliklerini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olumlu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olumsuz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yönlerini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öğrenmek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çok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kolaydır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hedeflediği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mesleği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mümkünse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mesleği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yapan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kişilerle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görüşerek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mesleğin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uygulamadaki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özelliklerini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öğrenmelidir</a:t>
            </a:r>
            <a:r>
              <a:rPr lang="en-US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82" y="3885777"/>
            <a:ext cx="1085384" cy="90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82" y="1190118"/>
            <a:ext cx="1172989" cy="94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" y="1347614"/>
            <a:ext cx="1173418" cy="123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82" y="2283718"/>
            <a:ext cx="1189928" cy="122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0" y="3075806"/>
            <a:ext cx="1275436" cy="12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83322" y="1635646"/>
            <a:ext cx="5203477" cy="25989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•Mesleğin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şartları,özellikleri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bizim düşündüğümüz gibi mi?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•Mesleğin olumsuz yönleri varsa bu yönler ileride mesleğe yönelik motivasyonumun kaybolmasına yol açar mı?</a:t>
            </a:r>
          </a:p>
          <a:p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1"/>
            <a:ext cx="3303811" cy="33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17" y="267494"/>
            <a:ext cx="72183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0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07196" y="227528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SINAV SİSTEMİNİ BİLMEK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11760" y="1131590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Sınav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sistemini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bilen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koyarken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bilinçli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şekilde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koyar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nasıl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ulaşacağını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Hedefindeki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bölüm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hangi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puan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diliminde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•O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puan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diliminde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hangi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derslerin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ağırlığı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daha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fazla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9" y="1347614"/>
            <a:ext cx="2214543" cy="10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0" y="2571750"/>
            <a:ext cx="2246566" cy="11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6" y="3917794"/>
            <a:ext cx="2246566" cy="10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1851669"/>
            <a:ext cx="5626968" cy="27429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Sınav sistemini bilen bir öğrenci bunları bilir ve çalışma stratejisini ayarlarken bu etmenleri göz önünde bulundurur. Dolayısıyla çalışma verimi artacağı için motivasyonu da artar.</a:t>
            </a: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4" y="1419622"/>
            <a:ext cx="30090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6" y="3328988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494"/>
            <a:ext cx="6407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06965" y="1569218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*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eğitimde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başarıyı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sağlayan</a:t>
            </a:r>
            <a:r>
              <a:rPr lang="en-US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önemli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etmenlerden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biridir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*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İnsanın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ihtiyaçlarını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karşılamak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için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harekete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geçiren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güce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*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kadar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güçlüyse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yapma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gücü</a:t>
            </a:r>
            <a:r>
              <a:rPr lang="en-US" dirty="0">
                <a:latin typeface="Arial" pitchFamily="34" charset="0"/>
                <a:cs typeface="Arial" pitchFamily="34" charset="0"/>
              </a:rPr>
              <a:t> 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oranda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artar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başlamakta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zorlanma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durumu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genelde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eksikliğinden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kaynaklanır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2130931" y="31492"/>
            <a:ext cx="6912768" cy="115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2200" b="1" spc="-1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 NEDİR? </a:t>
            </a:r>
            <a:r>
              <a:rPr lang="en-US" sz="2200" b="1" spc="-1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en-US" sz="2200" b="1" spc="-1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İÇİN GEREKLİDİR?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61">
            <a:off x="269071" y="1564089"/>
            <a:ext cx="2415055" cy="192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6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11760" y="123478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 İÇİN 5 ALTIN HATIRLATICIM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11760" y="1131590"/>
            <a:ext cx="64807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gerektiğini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biliyorum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başarmam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için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gerekir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>
                <a:latin typeface="Arial" pitchFamily="34" charset="0"/>
                <a:cs typeface="Arial" pitchFamily="34" charset="0"/>
              </a:rPr>
              <a:t>....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dersini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sevmiyor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olabilirim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başarıya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ulaşmamda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basamak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3. Hedefim: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4. Kendime güveniyorum. Başarmak için elimden gelenin en iyisini yapacağım.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5. Bahanelere yer yok! Yapılması gerekene hemen şimdi başlamam gerek.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Feza BiL\Desktop\iphone-ios-icin-en-iyi-hatirlatici-uygulamalari-1563818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275606"/>
            <a:ext cx="22677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47764" y="220051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</a:rPr>
              <a:t>SENİN MOTİVASYONUN İÇİN 5 ALTIN HATIRLATICIN NEDİR?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411760" y="1203598"/>
            <a:ext cx="6624736" cy="301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1…………………………………………..</a:t>
            </a:r>
          </a:p>
          <a:p>
            <a:pPr algn="just" eaLnBrk="0" hangingPunct="0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2…………………………………………..</a:t>
            </a:r>
          </a:p>
          <a:p>
            <a:pPr algn="just" eaLnBrk="0" hangingPunct="0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3…………………………………………..</a:t>
            </a:r>
          </a:p>
          <a:p>
            <a:pPr algn="just" eaLnBrk="0" hangingPunct="0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4…………………………………………..</a:t>
            </a:r>
          </a:p>
          <a:p>
            <a:pPr algn="just" eaLnBrk="0" hangingPunct="0"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5…………………………………………..</a:t>
            </a:r>
          </a:p>
          <a:p>
            <a:pPr algn="just" eaLnBrk="0" hangingPunct="0">
              <a:lnSpc>
                <a:spcPct val="150000"/>
              </a:lnSpc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057492" y="195486"/>
            <a:ext cx="6552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TEŞEKKÜRLER.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2" name="Picture 2" descr="C:\Users\Feza BiL\Desktop\SLAYT ARKA FONLAR\RAM-A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0371"/>
            <a:ext cx="8928992" cy="39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31840" y="1203599"/>
            <a:ext cx="576064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Başkaları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sizi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ders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çalışmaya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zorlayabilir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fakat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isteklendiremez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İsteksiz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verimsiz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olur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Motivasyon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kişiyi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davranışa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çalışmaya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yönlendirir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7614"/>
            <a:ext cx="2808312" cy="237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2071670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214546" y="176883"/>
            <a:ext cx="6389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spc="-19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MOTİVASYONU ARTIRAN ETKENLER</a:t>
            </a: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808759" y="1605097"/>
            <a:ext cx="615728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Hedefin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Olması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Planlı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Çalışmak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Kendine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Güvenmek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Ödül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Bahanelerden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Kurtulmak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Feza BiL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8077"/>
            <a:ext cx="22305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55776" y="315383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304025" y="1153720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lvl="0" algn="just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32248" y="0"/>
            <a:ext cx="7038528" cy="84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2200" b="1" spc="-19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MOTİVASYONU ARTIRAN </a:t>
            </a:r>
            <a:r>
              <a:rPr lang="en-US" sz="2200" b="1" spc="-19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ETKENLER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42045" y="1563638"/>
            <a:ext cx="6018933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Hedefin Olması: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•Tıp fakültesini kazanacağım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tr-TR" dirty="0">
                <a:latin typeface="Arial" pitchFamily="34" charset="0"/>
                <a:cs typeface="Arial" pitchFamily="34" charset="0"/>
              </a:rPr>
              <a:t>Anadolu lisesini kazanacağım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•Matematik yazılısından en az 90 alacağım gibi spesifik amaçlar olmalı.</a:t>
            </a:r>
          </a:p>
          <a:p>
            <a:pPr>
              <a:lnSpc>
                <a:spcPct val="150000"/>
              </a:lnSpc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Feza BiL\Desktop\66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9" y="1174060"/>
            <a:ext cx="2214546" cy="17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eza BiL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4" y="3000379"/>
            <a:ext cx="2178836" cy="19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55776" y="315383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304025" y="1153720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lvl="0" algn="just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32248" y="0"/>
            <a:ext cx="7038528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200"/>
              </a:lnSpc>
            </a:pPr>
            <a:r>
              <a:rPr lang="tr-TR" sz="2200" b="1" spc="-19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MOTİVASYONU ARTIRAN ETKENLER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1839" y="1476885"/>
            <a:ext cx="5922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u="sng" dirty="0">
                <a:latin typeface="Arial" pitchFamily="34" charset="0"/>
                <a:cs typeface="Arial" pitchFamily="34" charset="0"/>
              </a:rPr>
              <a:t>2. Planlı 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Çalışmak: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Aynı </a:t>
            </a:r>
            <a:r>
              <a:rPr lang="tr-TR" dirty="0">
                <a:latin typeface="Arial" pitchFamily="34" charset="0"/>
                <a:cs typeface="Arial" pitchFamily="34" charset="0"/>
              </a:rPr>
              <a:t>anda birçok ders ve konu üzerinde çalışmanız gereken ve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hangisine </a:t>
            </a:r>
            <a:r>
              <a:rPr lang="tr-TR" dirty="0">
                <a:latin typeface="Arial" pitchFamily="34" charset="0"/>
                <a:cs typeface="Arial" pitchFamily="34" charset="0"/>
              </a:rPr>
              <a:t>önce başlayacağınızı belirlemekte zorlandığınız anlar olur.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Neye </a:t>
            </a:r>
            <a:r>
              <a:rPr lang="tr-TR" dirty="0">
                <a:latin typeface="Arial" pitchFamily="34" charset="0"/>
                <a:cs typeface="Arial" pitchFamily="34" charset="0"/>
              </a:rPr>
              <a:t>ne zaman ne kadar çalışacağını bilmemek derse olan 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çalışma </a:t>
            </a:r>
            <a:r>
              <a:rPr lang="tr-TR" dirty="0">
                <a:latin typeface="Arial" pitchFamily="34" charset="0"/>
                <a:cs typeface="Arial" pitchFamily="34" charset="0"/>
              </a:rPr>
              <a:t>motivasyonumuzu olumsuz etkiler.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Feza BiL\Desktop\1_uIfwysRuP_lCxGttgoVEv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6885"/>
            <a:ext cx="2808312" cy="24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465904" y="1635646"/>
            <a:ext cx="6426737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Kendine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Güvenmek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Yapacağımıza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başaracağımıza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inanmadığımız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hiçbir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işe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başlamak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istemeyiz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yüzden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öncelikle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kendimize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yapacağımıza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ilişkin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inancımızın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olması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gerekir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endParaRPr lang="tr-T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375661" y="315383"/>
            <a:ext cx="5199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MOTİVASYONU ARTIRAN ETKENLER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Feza BiL\Desktop\kendine-guvenen-cocuklar-yetistirm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1" y="1707655"/>
            <a:ext cx="2204144" cy="19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627784" y="1236127"/>
            <a:ext cx="6408712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Ödül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Çalışmalarınız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sonucunda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istediğiniz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hedefe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ulaştıkça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kendinize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küçük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ödüller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verin</a:t>
            </a:r>
            <a:r>
              <a:rPr lang="en-US" dirty="0">
                <a:latin typeface="Arial" pitchFamily="34" charset="0"/>
                <a:cs typeface="Arial" pitchFamily="34" charset="0"/>
              </a:rPr>
              <a:t>. Bu durum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isteğinizi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artıracak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çalışmalarınızda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süreklilik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sağlanacaktır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tr-T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27784" y="28573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MOTİVASYONU ARTIRAN ETKENLER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8" y="1347614"/>
            <a:ext cx="2401248" cy="244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9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43808" y="1236127"/>
            <a:ext cx="61926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u="sng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Bahanelerden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Kurtulmak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Kendinize</a:t>
            </a:r>
            <a:r>
              <a:rPr lang="en-US" dirty="0">
                <a:latin typeface="Arial" pitchFamily="34" charset="0"/>
                <a:cs typeface="Arial" pitchFamily="34" charset="0"/>
              </a:rPr>
              <a:t> '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başaramam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zaten</a:t>
            </a:r>
            <a:r>
              <a:rPr lang="en-US" dirty="0">
                <a:latin typeface="Arial" pitchFamily="34" charset="0"/>
                <a:cs typeface="Arial" pitchFamily="34" charset="0"/>
              </a:rPr>
              <a:t>', '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başlayacağım</a:t>
            </a:r>
            <a:r>
              <a:rPr lang="en-US" dirty="0">
                <a:latin typeface="Arial" pitchFamily="34" charset="0"/>
                <a:cs typeface="Arial" pitchFamily="34" charset="0"/>
              </a:rPr>
              <a:t>'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gibi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bahaneler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üretmek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yerine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kaybetmeden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çalışmalarınıza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başlayın</a:t>
            </a:r>
            <a:r>
              <a:rPr lang="en-US" dirty="0">
                <a:latin typeface="Arial" pitchFamily="34" charset="0"/>
                <a:cs typeface="Arial" pitchFamily="34" charset="0"/>
              </a:rPr>
              <a:t>. Bu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bahaneler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sizi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çalışmaktan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soğutacak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yapma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isteğinizi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azaltacaktır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27784" y="28573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HEDEF BELİRLEME AŞAMALARI</a:t>
            </a:r>
          </a:p>
          <a:p>
            <a:pPr algn="ctr"/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Feza BiL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9" y="1267753"/>
            <a:ext cx="22145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" y="3035254"/>
            <a:ext cx="2214546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669</Words>
  <Application>Microsoft Office PowerPoint</Application>
  <PresentationFormat>Ekran Gösterisi (16:9)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 IDARE</dc:creator>
  <cp:lastModifiedBy>Feza BiL</cp:lastModifiedBy>
  <cp:revision>171</cp:revision>
  <dcterms:created xsi:type="dcterms:W3CDTF">2019-11-28T07:55:11Z</dcterms:created>
  <dcterms:modified xsi:type="dcterms:W3CDTF">2021-10-11T10:47:17Z</dcterms:modified>
</cp:coreProperties>
</file>